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1"/>
  </p:notesMasterIdLst>
  <p:sldIdLst>
    <p:sldId id="257" r:id="rId2"/>
    <p:sldId id="295" r:id="rId3"/>
    <p:sldId id="296" r:id="rId4"/>
    <p:sldId id="297" r:id="rId5"/>
    <p:sldId id="298" r:id="rId6"/>
    <p:sldId id="299" r:id="rId7"/>
    <p:sldId id="300" r:id="rId8"/>
    <p:sldId id="301" r:id="rId9"/>
    <p:sldId id="302" r:id="rId10"/>
    <p:sldId id="303" r:id="rId11"/>
    <p:sldId id="304" r:id="rId12"/>
    <p:sldId id="305" r:id="rId13"/>
    <p:sldId id="306" r:id="rId14"/>
    <p:sldId id="307" r:id="rId15"/>
    <p:sldId id="308" r:id="rId16"/>
    <p:sldId id="309" r:id="rId17"/>
    <p:sldId id="310" r:id="rId18"/>
    <p:sldId id="311" r:id="rId19"/>
    <p:sldId id="312" r:id="rId20"/>
    <p:sldId id="313" r:id="rId21"/>
    <p:sldId id="314" r:id="rId22"/>
    <p:sldId id="315" r:id="rId23"/>
    <p:sldId id="316" r:id="rId24"/>
    <p:sldId id="317" r:id="rId25"/>
    <p:sldId id="318" r:id="rId26"/>
    <p:sldId id="319" r:id="rId27"/>
    <p:sldId id="320" r:id="rId28"/>
    <p:sldId id="321" r:id="rId29"/>
    <p:sldId id="322" r:id="rId30"/>
    <p:sldId id="323" r:id="rId31"/>
    <p:sldId id="324" r:id="rId32"/>
    <p:sldId id="325" r:id="rId33"/>
    <p:sldId id="326" r:id="rId34"/>
    <p:sldId id="327" r:id="rId35"/>
    <p:sldId id="328" r:id="rId36"/>
    <p:sldId id="329" r:id="rId37"/>
    <p:sldId id="330" r:id="rId38"/>
    <p:sldId id="331" r:id="rId39"/>
    <p:sldId id="332" r:id="rId40"/>
    <p:sldId id="333" r:id="rId41"/>
    <p:sldId id="334" r:id="rId42"/>
    <p:sldId id="335" r:id="rId43"/>
    <p:sldId id="336" r:id="rId44"/>
    <p:sldId id="337" r:id="rId45"/>
    <p:sldId id="338" r:id="rId46"/>
    <p:sldId id="339" r:id="rId47"/>
    <p:sldId id="340" r:id="rId48"/>
    <p:sldId id="341" r:id="rId49"/>
    <p:sldId id="352" r:id="rId50"/>
    <p:sldId id="353" r:id="rId51"/>
    <p:sldId id="343" r:id="rId52"/>
    <p:sldId id="344" r:id="rId53"/>
    <p:sldId id="345" r:id="rId54"/>
    <p:sldId id="346" r:id="rId55"/>
    <p:sldId id="347" r:id="rId56"/>
    <p:sldId id="348" r:id="rId57"/>
    <p:sldId id="349" r:id="rId58"/>
    <p:sldId id="350" r:id="rId59"/>
    <p:sldId id="351" r:id="rId60"/>
  </p:sldIdLst>
  <p:sldSz cx="9144000" cy="6858000" type="screen4x3"/>
  <p:notesSz cx="7099300" cy="10234613"/>
  <p:defaultTextStyle>
    <a:defPPr>
      <a:defRPr lang="it-IT"/>
    </a:defPPr>
    <a:lvl1pPr algn="l" rtl="0" fontAlgn="base">
      <a:spcBef>
        <a:spcPct val="0"/>
      </a:spcBef>
      <a:spcAft>
        <a:spcPct val="0"/>
      </a:spcAft>
      <a:defRPr kern="1200">
        <a:solidFill>
          <a:schemeClr val="tx1"/>
        </a:solidFill>
        <a:latin typeface="Arial" charset="0"/>
        <a:ea typeface="ＭＳ Ｐゴシック" pitchFamily="-64" charset="-128"/>
        <a:cs typeface="+mn-cs"/>
      </a:defRPr>
    </a:lvl1pPr>
    <a:lvl2pPr marL="457200" algn="l" rtl="0" fontAlgn="base">
      <a:spcBef>
        <a:spcPct val="0"/>
      </a:spcBef>
      <a:spcAft>
        <a:spcPct val="0"/>
      </a:spcAft>
      <a:defRPr kern="1200">
        <a:solidFill>
          <a:schemeClr val="tx1"/>
        </a:solidFill>
        <a:latin typeface="Arial" charset="0"/>
        <a:ea typeface="ＭＳ Ｐゴシック" pitchFamily="-64" charset="-128"/>
        <a:cs typeface="+mn-cs"/>
      </a:defRPr>
    </a:lvl2pPr>
    <a:lvl3pPr marL="914400" algn="l" rtl="0" fontAlgn="base">
      <a:spcBef>
        <a:spcPct val="0"/>
      </a:spcBef>
      <a:spcAft>
        <a:spcPct val="0"/>
      </a:spcAft>
      <a:defRPr kern="1200">
        <a:solidFill>
          <a:schemeClr val="tx1"/>
        </a:solidFill>
        <a:latin typeface="Arial" charset="0"/>
        <a:ea typeface="ＭＳ Ｐゴシック" pitchFamily="-64" charset="-128"/>
        <a:cs typeface="+mn-cs"/>
      </a:defRPr>
    </a:lvl3pPr>
    <a:lvl4pPr marL="1371600" algn="l" rtl="0" fontAlgn="base">
      <a:spcBef>
        <a:spcPct val="0"/>
      </a:spcBef>
      <a:spcAft>
        <a:spcPct val="0"/>
      </a:spcAft>
      <a:defRPr kern="1200">
        <a:solidFill>
          <a:schemeClr val="tx1"/>
        </a:solidFill>
        <a:latin typeface="Arial" charset="0"/>
        <a:ea typeface="ＭＳ Ｐゴシック" pitchFamily="-64" charset="-128"/>
        <a:cs typeface="+mn-cs"/>
      </a:defRPr>
    </a:lvl4pPr>
    <a:lvl5pPr marL="1828800" algn="l" rtl="0" fontAlgn="base">
      <a:spcBef>
        <a:spcPct val="0"/>
      </a:spcBef>
      <a:spcAft>
        <a:spcPct val="0"/>
      </a:spcAft>
      <a:defRPr kern="1200">
        <a:solidFill>
          <a:schemeClr val="tx1"/>
        </a:solidFill>
        <a:latin typeface="Arial" charset="0"/>
        <a:ea typeface="ＭＳ Ｐゴシック" pitchFamily="-64" charset="-128"/>
        <a:cs typeface="+mn-cs"/>
      </a:defRPr>
    </a:lvl5pPr>
    <a:lvl6pPr marL="2286000" algn="l" defTabSz="914400" rtl="0" eaLnBrk="1" latinLnBrk="0" hangingPunct="1">
      <a:defRPr kern="1200">
        <a:solidFill>
          <a:schemeClr val="tx1"/>
        </a:solidFill>
        <a:latin typeface="Arial" charset="0"/>
        <a:ea typeface="ＭＳ Ｐゴシック" pitchFamily="-64" charset="-128"/>
        <a:cs typeface="+mn-cs"/>
      </a:defRPr>
    </a:lvl6pPr>
    <a:lvl7pPr marL="2743200" algn="l" defTabSz="914400" rtl="0" eaLnBrk="1" latinLnBrk="0" hangingPunct="1">
      <a:defRPr kern="1200">
        <a:solidFill>
          <a:schemeClr val="tx1"/>
        </a:solidFill>
        <a:latin typeface="Arial" charset="0"/>
        <a:ea typeface="ＭＳ Ｐゴシック" pitchFamily="-64" charset="-128"/>
        <a:cs typeface="+mn-cs"/>
      </a:defRPr>
    </a:lvl7pPr>
    <a:lvl8pPr marL="3200400" algn="l" defTabSz="914400" rtl="0" eaLnBrk="1" latinLnBrk="0" hangingPunct="1">
      <a:defRPr kern="1200">
        <a:solidFill>
          <a:schemeClr val="tx1"/>
        </a:solidFill>
        <a:latin typeface="Arial" charset="0"/>
        <a:ea typeface="ＭＳ Ｐゴシック" pitchFamily="-64" charset="-128"/>
        <a:cs typeface="+mn-cs"/>
      </a:defRPr>
    </a:lvl8pPr>
    <a:lvl9pPr marL="3657600" algn="l" defTabSz="914400" rtl="0" eaLnBrk="1" latinLnBrk="0" hangingPunct="1">
      <a:defRPr kern="1200">
        <a:solidFill>
          <a:schemeClr val="tx1"/>
        </a:solidFill>
        <a:latin typeface="Arial" charset="0"/>
        <a:ea typeface="ＭＳ Ｐゴシック" pitchFamily="-6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CC6C"/>
    <a:srgbClr val="DABA8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6378" autoAdjust="0"/>
    <p:restoredTop sz="94704" autoAdjust="0"/>
  </p:normalViewPr>
  <p:slideViewPr>
    <p:cSldViewPr>
      <p:cViewPr>
        <p:scale>
          <a:sx n="60" d="100"/>
          <a:sy n="60" d="100"/>
        </p:scale>
        <p:origin x="-300" y="-21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76363" cy="511731"/>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defRPr sz="1300">
                <a:ea typeface="+mn-ea"/>
              </a:defRPr>
            </a:lvl1pPr>
          </a:lstStyle>
          <a:p>
            <a:pPr>
              <a:defRPr/>
            </a:pPr>
            <a:endParaRPr lang="it-IT"/>
          </a:p>
        </p:txBody>
      </p:sp>
      <p:sp>
        <p:nvSpPr>
          <p:cNvPr id="4099" name="Rectangle 3"/>
          <p:cNvSpPr>
            <a:spLocks noGrp="1" noChangeArrowheads="1"/>
          </p:cNvSpPr>
          <p:nvPr>
            <p:ph type="dt" idx="1"/>
          </p:nvPr>
        </p:nvSpPr>
        <p:spPr bwMode="auto">
          <a:xfrm>
            <a:off x="4021294" y="0"/>
            <a:ext cx="3076363" cy="511731"/>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a:defRPr sz="1300">
                <a:ea typeface="+mn-ea"/>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992188" y="768350"/>
            <a:ext cx="5114925"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9930" y="4861441"/>
            <a:ext cx="5679440" cy="4605576"/>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4102" name="Rectangle 6"/>
          <p:cNvSpPr>
            <a:spLocks noGrp="1" noChangeArrowheads="1"/>
          </p:cNvSpPr>
          <p:nvPr>
            <p:ph type="ftr" sz="quarter" idx="4"/>
          </p:nvPr>
        </p:nvSpPr>
        <p:spPr bwMode="auto">
          <a:xfrm>
            <a:off x="0" y="9721106"/>
            <a:ext cx="3076363" cy="511731"/>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defRPr sz="1300">
                <a:ea typeface="+mn-ea"/>
              </a:defRPr>
            </a:lvl1pPr>
          </a:lstStyle>
          <a:p>
            <a:pPr>
              <a:defRPr/>
            </a:pPr>
            <a:endParaRPr lang="it-IT"/>
          </a:p>
        </p:txBody>
      </p:sp>
      <p:sp>
        <p:nvSpPr>
          <p:cNvPr id="4103" name="Rectangle 7"/>
          <p:cNvSpPr>
            <a:spLocks noGrp="1" noChangeArrowheads="1"/>
          </p:cNvSpPr>
          <p:nvPr>
            <p:ph type="sldNum" sz="quarter" idx="5"/>
          </p:nvPr>
        </p:nvSpPr>
        <p:spPr bwMode="auto">
          <a:xfrm>
            <a:off x="4021294" y="9721106"/>
            <a:ext cx="3076363" cy="511731"/>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a:defRPr sz="1300">
                <a:ea typeface="+mn-ea"/>
              </a:defRPr>
            </a:lvl1pPr>
          </a:lstStyle>
          <a:p>
            <a:pPr>
              <a:defRPr/>
            </a:pPr>
            <a:fld id="{798B792A-4C80-4D88-A141-D93C1335709B}" type="slidenum">
              <a:rPr lang="it-IT"/>
              <a:pPr>
                <a:defRPr/>
              </a:pPr>
              <a:t>‹N°›</a:t>
            </a:fld>
            <a:endParaRPr lang="fr-FR"/>
          </a:p>
        </p:txBody>
      </p:sp>
    </p:spTree>
    <p:extLst>
      <p:ext uri="{BB962C8B-B14F-4D97-AF65-F5344CB8AC3E}">
        <p14:creationId xmlns:p14="http://schemas.microsoft.com/office/powerpoint/2010/main" val="13246505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64" charset="-128"/>
              </a:defRPr>
            </a:lvl1pPr>
            <a:lvl2pPr marL="804763" indent="-309524" eaLnBrk="0" hangingPunct="0">
              <a:defRPr>
                <a:solidFill>
                  <a:schemeClr val="tx1"/>
                </a:solidFill>
                <a:latin typeface="Arial" charset="0"/>
                <a:ea typeface="ＭＳ Ｐゴシック" pitchFamily="-64" charset="-128"/>
              </a:defRPr>
            </a:lvl2pPr>
            <a:lvl3pPr marL="1238098" indent="-247620" eaLnBrk="0" hangingPunct="0">
              <a:defRPr>
                <a:solidFill>
                  <a:schemeClr val="tx1"/>
                </a:solidFill>
                <a:latin typeface="Arial" charset="0"/>
                <a:ea typeface="ＭＳ Ｐゴシック" pitchFamily="-64" charset="-128"/>
              </a:defRPr>
            </a:lvl3pPr>
            <a:lvl4pPr marL="1733337" indent="-247620" eaLnBrk="0" hangingPunct="0">
              <a:defRPr>
                <a:solidFill>
                  <a:schemeClr val="tx1"/>
                </a:solidFill>
                <a:latin typeface="Arial" charset="0"/>
                <a:ea typeface="ＭＳ Ｐゴシック" pitchFamily="-64" charset="-128"/>
              </a:defRPr>
            </a:lvl4pPr>
            <a:lvl5pPr marL="2228576" indent="-247620" eaLnBrk="0" hangingPunct="0">
              <a:defRPr>
                <a:solidFill>
                  <a:schemeClr val="tx1"/>
                </a:solidFill>
                <a:latin typeface="Arial" charset="0"/>
                <a:ea typeface="ＭＳ Ｐゴシック" pitchFamily="-64" charset="-128"/>
              </a:defRPr>
            </a:lvl5pPr>
            <a:lvl6pPr marL="2723815" indent="-247620" eaLnBrk="0" fontAlgn="base" hangingPunct="0">
              <a:spcBef>
                <a:spcPct val="0"/>
              </a:spcBef>
              <a:spcAft>
                <a:spcPct val="0"/>
              </a:spcAft>
              <a:defRPr>
                <a:solidFill>
                  <a:schemeClr val="tx1"/>
                </a:solidFill>
                <a:latin typeface="Arial" charset="0"/>
                <a:ea typeface="ＭＳ Ｐゴシック" pitchFamily="-64" charset="-128"/>
              </a:defRPr>
            </a:lvl6pPr>
            <a:lvl7pPr marL="3219054" indent="-247620" eaLnBrk="0" fontAlgn="base" hangingPunct="0">
              <a:spcBef>
                <a:spcPct val="0"/>
              </a:spcBef>
              <a:spcAft>
                <a:spcPct val="0"/>
              </a:spcAft>
              <a:defRPr>
                <a:solidFill>
                  <a:schemeClr val="tx1"/>
                </a:solidFill>
                <a:latin typeface="Arial" charset="0"/>
                <a:ea typeface="ＭＳ Ｐゴシック" pitchFamily="-64" charset="-128"/>
              </a:defRPr>
            </a:lvl7pPr>
            <a:lvl8pPr marL="3714293" indent="-247620" eaLnBrk="0" fontAlgn="base" hangingPunct="0">
              <a:spcBef>
                <a:spcPct val="0"/>
              </a:spcBef>
              <a:spcAft>
                <a:spcPct val="0"/>
              </a:spcAft>
              <a:defRPr>
                <a:solidFill>
                  <a:schemeClr val="tx1"/>
                </a:solidFill>
                <a:latin typeface="Arial" charset="0"/>
                <a:ea typeface="ＭＳ Ｐゴシック" pitchFamily="-64" charset="-128"/>
              </a:defRPr>
            </a:lvl8pPr>
            <a:lvl9pPr marL="4209532" indent="-247620" eaLnBrk="0" fontAlgn="base" hangingPunct="0">
              <a:spcBef>
                <a:spcPct val="0"/>
              </a:spcBef>
              <a:spcAft>
                <a:spcPct val="0"/>
              </a:spcAft>
              <a:defRPr>
                <a:solidFill>
                  <a:schemeClr val="tx1"/>
                </a:solidFill>
                <a:latin typeface="Arial" charset="0"/>
                <a:ea typeface="ＭＳ Ｐゴシック" pitchFamily="-64" charset="-128"/>
              </a:defRPr>
            </a:lvl9pPr>
          </a:lstStyle>
          <a:p>
            <a:pPr eaLnBrk="1" hangingPunct="1"/>
            <a:fld id="{B5001C48-DDD8-4013-A125-EA49A3B47E6F}" type="slidenum">
              <a:rPr lang="it-IT" smtClean="0"/>
              <a:pPr eaLnBrk="1" hangingPunct="1"/>
              <a:t>1</a:t>
            </a:fld>
            <a:endParaRPr lang="fr-FR" smtClean="0"/>
          </a:p>
        </p:txBody>
      </p:sp>
      <p:sp>
        <p:nvSpPr>
          <p:cNvPr id="20483" name="Rectangle 1031"/>
          <p:cNvSpPr txBox="1">
            <a:spLocks noGrp="1" noChangeArrowheads="1"/>
          </p:cNvSpPr>
          <p:nvPr/>
        </p:nvSpPr>
        <p:spPr bwMode="auto">
          <a:xfrm>
            <a:off x="4022937" y="9722882"/>
            <a:ext cx="3076363" cy="51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48" tIns="49524" rIns="99048" bIns="49524" anchor="b"/>
          <a:lstStyle>
            <a:lvl1pPr eaLnBrk="0" hangingPunct="0">
              <a:defRPr>
                <a:solidFill>
                  <a:schemeClr val="tx1"/>
                </a:solidFill>
                <a:latin typeface="Arial" charset="0"/>
                <a:ea typeface="ＭＳ Ｐゴシック" pitchFamily="-64" charset="-128"/>
              </a:defRPr>
            </a:lvl1pPr>
            <a:lvl2pPr marL="742950" indent="-285750" eaLnBrk="0" hangingPunct="0">
              <a:defRPr>
                <a:solidFill>
                  <a:schemeClr val="tx1"/>
                </a:solidFill>
                <a:latin typeface="Arial" charset="0"/>
                <a:ea typeface="ＭＳ Ｐゴシック" pitchFamily="-64" charset="-128"/>
              </a:defRPr>
            </a:lvl2pPr>
            <a:lvl3pPr marL="1143000" indent="-228600" eaLnBrk="0" hangingPunct="0">
              <a:defRPr>
                <a:solidFill>
                  <a:schemeClr val="tx1"/>
                </a:solidFill>
                <a:latin typeface="Arial" charset="0"/>
                <a:ea typeface="ＭＳ Ｐゴシック" pitchFamily="-64" charset="-128"/>
              </a:defRPr>
            </a:lvl3pPr>
            <a:lvl4pPr marL="1600200" indent="-228600" eaLnBrk="0" hangingPunct="0">
              <a:defRPr>
                <a:solidFill>
                  <a:schemeClr val="tx1"/>
                </a:solidFill>
                <a:latin typeface="Arial" charset="0"/>
                <a:ea typeface="ＭＳ Ｐゴシック" pitchFamily="-64" charset="-128"/>
              </a:defRPr>
            </a:lvl4pPr>
            <a:lvl5pPr marL="2057400" indent="-228600" eaLnBrk="0" hangingPunct="0">
              <a:defRPr>
                <a:solidFill>
                  <a:schemeClr val="tx1"/>
                </a:solidFill>
                <a:latin typeface="Arial" charset="0"/>
                <a:ea typeface="ＭＳ Ｐゴシック" pitchFamily="-6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6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6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6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64" charset="-128"/>
              </a:defRPr>
            </a:lvl9pPr>
          </a:lstStyle>
          <a:p>
            <a:pPr algn="r"/>
            <a:fld id="{F1D4E101-726F-4FF8-91B2-6A6CD08CC8E8}" type="slidenum">
              <a:rPr lang="en-US" sz="1300"/>
              <a:pPr algn="r"/>
              <a:t>1</a:t>
            </a:fld>
            <a:endParaRPr lang="fr-FR" sz="1300" dirty="0"/>
          </a:p>
        </p:txBody>
      </p:sp>
      <p:sp>
        <p:nvSpPr>
          <p:cNvPr id="20484" name="Rectangle 2"/>
          <p:cNvSpPr>
            <a:spLocks noGrp="1" noRot="1" noChangeAspect="1" noChangeArrowheads="1" noTextEdit="1"/>
          </p:cNvSpPr>
          <p:nvPr>
            <p:ph type="sldImg"/>
          </p:nvPr>
        </p:nvSpPr>
        <p:spPr>
          <a:ln/>
        </p:spPr>
      </p:sp>
      <p:sp>
        <p:nvSpPr>
          <p:cNvPr id="20485" name="Rectangle 3"/>
          <p:cNvSpPr>
            <a:spLocks noGrp="1" noChangeArrowheads="1"/>
          </p:cNvSpPr>
          <p:nvPr>
            <p:ph type="body" idx="1"/>
          </p:nvPr>
        </p:nvSpPr>
        <p:spPr>
          <a:xfrm>
            <a:off x="946574" y="4861441"/>
            <a:ext cx="5206153" cy="460557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67" eaLnBrk="0" hangingPunct="0">
              <a:defRPr>
                <a:solidFill>
                  <a:schemeClr val="tx1"/>
                </a:solidFill>
                <a:latin typeface="Arial" pitchFamily="34" charset="0"/>
              </a:defRPr>
            </a:lvl1pPr>
            <a:lvl2pPr marL="804763" indent="-309524" defTabSz="954367" eaLnBrk="0" hangingPunct="0">
              <a:defRPr>
                <a:solidFill>
                  <a:schemeClr val="tx1"/>
                </a:solidFill>
                <a:latin typeface="Arial" pitchFamily="34" charset="0"/>
              </a:defRPr>
            </a:lvl2pPr>
            <a:lvl3pPr marL="1238098" indent="-247620" defTabSz="954367" eaLnBrk="0" hangingPunct="0">
              <a:defRPr>
                <a:solidFill>
                  <a:schemeClr val="tx1"/>
                </a:solidFill>
                <a:latin typeface="Arial" pitchFamily="34" charset="0"/>
              </a:defRPr>
            </a:lvl3pPr>
            <a:lvl4pPr marL="1733337" indent="-247620" defTabSz="954367" eaLnBrk="0" hangingPunct="0">
              <a:defRPr>
                <a:solidFill>
                  <a:schemeClr val="tx1"/>
                </a:solidFill>
                <a:latin typeface="Arial" pitchFamily="34" charset="0"/>
              </a:defRPr>
            </a:lvl4pPr>
            <a:lvl5pPr marL="2228576" indent="-247620" defTabSz="954367" eaLnBrk="0" hangingPunct="0">
              <a:defRPr>
                <a:solidFill>
                  <a:schemeClr val="tx1"/>
                </a:solidFill>
                <a:latin typeface="Arial" pitchFamily="34" charset="0"/>
              </a:defRPr>
            </a:lvl5pPr>
            <a:lvl6pPr marL="2723815" indent="-247620" defTabSz="954367" eaLnBrk="0" fontAlgn="base" hangingPunct="0">
              <a:spcBef>
                <a:spcPct val="0"/>
              </a:spcBef>
              <a:spcAft>
                <a:spcPct val="0"/>
              </a:spcAft>
              <a:defRPr>
                <a:solidFill>
                  <a:schemeClr val="tx1"/>
                </a:solidFill>
                <a:latin typeface="Arial" pitchFamily="34" charset="0"/>
              </a:defRPr>
            </a:lvl6pPr>
            <a:lvl7pPr marL="3219054" indent="-247620" defTabSz="954367" eaLnBrk="0" fontAlgn="base" hangingPunct="0">
              <a:spcBef>
                <a:spcPct val="0"/>
              </a:spcBef>
              <a:spcAft>
                <a:spcPct val="0"/>
              </a:spcAft>
              <a:defRPr>
                <a:solidFill>
                  <a:schemeClr val="tx1"/>
                </a:solidFill>
                <a:latin typeface="Arial" pitchFamily="34" charset="0"/>
              </a:defRPr>
            </a:lvl7pPr>
            <a:lvl8pPr marL="3714293" indent="-247620" defTabSz="954367" eaLnBrk="0" fontAlgn="base" hangingPunct="0">
              <a:spcBef>
                <a:spcPct val="0"/>
              </a:spcBef>
              <a:spcAft>
                <a:spcPct val="0"/>
              </a:spcAft>
              <a:defRPr>
                <a:solidFill>
                  <a:schemeClr val="tx1"/>
                </a:solidFill>
                <a:latin typeface="Arial" pitchFamily="34" charset="0"/>
              </a:defRPr>
            </a:lvl8pPr>
            <a:lvl9pPr marL="4209532" indent="-247620" defTabSz="954367" eaLnBrk="0" fontAlgn="base" hangingPunct="0">
              <a:spcBef>
                <a:spcPct val="0"/>
              </a:spcBef>
              <a:spcAft>
                <a:spcPct val="0"/>
              </a:spcAft>
              <a:defRPr>
                <a:solidFill>
                  <a:schemeClr val="tx1"/>
                </a:solidFill>
                <a:latin typeface="Arial" pitchFamily="34" charset="0"/>
              </a:defRPr>
            </a:lvl9pPr>
          </a:lstStyle>
          <a:p>
            <a:pPr eaLnBrk="1" hangingPunct="1"/>
            <a:fld id="{A0A198D4-3EFD-4BBB-A9AC-0EDA01BFB22E}" type="slidenum">
              <a:rPr lang="it-IT" smtClean="0">
                <a:ea typeface="ヒラギノ角ゴ Pro W3"/>
                <a:cs typeface="ヒラギノ角ゴ Pro W3"/>
              </a:rPr>
              <a:pPr eaLnBrk="1" hangingPunct="1"/>
              <a:t>30</a:t>
            </a:fld>
            <a:endParaRPr lang="fr-FR" smtClean="0">
              <a:ea typeface="ヒラギノ角ゴ Pro W3"/>
              <a:cs typeface="ヒラギノ角ゴ Pro W3"/>
            </a:endParaRPr>
          </a:p>
        </p:txBody>
      </p:sp>
      <p:sp>
        <p:nvSpPr>
          <p:cNvPr id="80899" name="Rectangle 2"/>
          <p:cNvSpPr>
            <a:spLocks noGrp="1" noRot="1" noChangeAspect="1" noChangeArrowheads="1" noTextEdit="1"/>
          </p:cNvSpPr>
          <p:nvPr>
            <p:ph type="sldImg"/>
          </p:nvPr>
        </p:nvSpPr>
        <p:spPr>
          <a:xfrm>
            <a:off x="736600" y="576263"/>
            <a:ext cx="5626100" cy="4221162"/>
          </a:xfrm>
          <a:ln/>
        </p:spPr>
      </p:sp>
      <p:sp>
        <p:nvSpPr>
          <p:cNvPr id="80900" name="Rectangle 3"/>
          <p:cNvSpPr>
            <a:spLocks noGrp="1" noChangeArrowheads="1"/>
          </p:cNvSpPr>
          <p:nvPr>
            <p:ph type="body" idx="1"/>
          </p:nvPr>
        </p:nvSpPr>
        <p:spPr>
          <a:xfrm>
            <a:off x="946574" y="5117306"/>
            <a:ext cx="5206153" cy="460557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pitchFamily="18" charset="0"/>
              <a:ea typeface="ヒラギノ角ゴ Pro W3"/>
              <a:cs typeface="ヒラギノ角ゴ Pro W3"/>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
        <p:nvSpPr>
          <p:cNvPr id="82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67" eaLnBrk="0" hangingPunct="0">
              <a:defRPr>
                <a:solidFill>
                  <a:schemeClr val="tx1"/>
                </a:solidFill>
                <a:latin typeface="Arial" pitchFamily="34" charset="0"/>
              </a:defRPr>
            </a:lvl1pPr>
            <a:lvl2pPr marL="804763" indent="-309524" defTabSz="954367" eaLnBrk="0" hangingPunct="0">
              <a:defRPr>
                <a:solidFill>
                  <a:schemeClr val="tx1"/>
                </a:solidFill>
                <a:latin typeface="Arial" pitchFamily="34" charset="0"/>
              </a:defRPr>
            </a:lvl2pPr>
            <a:lvl3pPr marL="1238098" indent="-247620" defTabSz="954367" eaLnBrk="0" hangingPunct="0">
              <a:defRPr>
                <a:solidFill>
                  <a:schemeClr val="tx1"/>
                </a:solidFill>
                <a:latin typeface="Arial" pitchFamily="34" charset="0"/>
              </a:defRPr>
            </a:lvl3pPr>
            <a:lvl4pPr marL="1733337" indent="-247620" defTabSz="954367" eaLnBrk="0" hangingPunct="0">
              <a:defRPr>
                <a:solidFill>
                  <a:schemeClr val="tx1"/>
                </a:solidFill>
                <a:latin typeface="Arial" pitchFamily="34" charset="0"/>
              </a:defRPr>
            </a:lvl4pPr>
            <a:lvl5pPr marL="2228576" indent="-247620" defTabSz="954367" eaLnBrk="0" hangingPunct="0">
              <a:defRPr>
                <a:solidFill>
                  <a:schemeClr val="tx1"/>
                </a:solidFill>
                <a:latin typeface="Arial" pitchFamily="34" charset="0"/>
              </a:defRPr>
            </a:lvl5pPr>
            <a:lvl6pPr marL="2723815" indent="-247620" defTabSz="954367" eaLnBrk="0" fontAlgn="base" hangingPunct="0">
              <a:spcBef>
                <a:spcPct val="0"/>
              </a:spcBef>
              <a:spcAft>
                <a:spcPct val="0"/>
              </a:spcAft>
              <a:defRPr>
                <a:solidFill>
                  <a:schemeClr val="tx1"/>
                </a:solidFill>
                <a:latin typeface="Arial" pitchFamily="34" charset="0"/>
              </a:defRPr>
            </a:lvl6pPr>
            <a:lvl7pPr marL="3219054" indent="-247620" defTabSz="954367" eaLnBrk="0" fontAlgn="base" hangingPunct="0">
              <a:spcBef>
                <a:spcPct val="0"/>
              </a:spcBef>
              <a:spcAft>
                <a:spcPct val="0"/>
              </a:spcAft>
              <a:defRPr>
                <a:solidFill>
                  <a:schemeClr val="tx1"/>
                </a:solidFill>
                <a:latin typeface="Arial" pitchFamily="34" charset="0"/>
              </a:defRPr>
            </a:lvl7pPr>
            <a:lvl8pPr marL="3714293" indent="-247620" defTabSz="954367" eaLnBrk="0" fontAlgn="base" hangingPunct="0">
              <a:spcBef>
                <a:spcPct val="0"/>
              </a:spcBef>
              <a:spcAft>
                <a:spcPct val="0"/>
              </a:spcAft>
              <a:defRPr>
                <a:solidFill>
                  <a:schemeClr val="tx1"/>
                </a:solidFill>
                <a:latin typeface="Arial" pitchFamily="34" charset="0"/>
              </a:defRPr>
            </a:lvl8pPr>
            <a:lvl9pPr marL="4209532" indent="-247620" defTabSz="954367" eaLnBrk="0" fontAlgn="base" hangingPunct="0">
              <a:spcBef>
                <a:spcPct val="0"/>
              </a:spcBef>
              <a:spcAft>
                <a:spcPct val="0"/>
              </a:spcAft>
              <a:defRPr>
                <a:solidFill>
                  <a:schemeClr val="tx1"/>
                </a:solidFill>
                <a:latin typeface="Arial" pitchFamily="34" charset="0"/>
              </a:defRPr>
            </a:lvl9pPr>
          </a:lstStyle>
          <a:p>
            <a:pPr eaLnBrk="1" hangingPunct="1"/>
            <a:fld id="{EE276182-D43A-4456-9E56-56F59D0049B2}" type="slidenum">
              <a:rPr lang="en-US" smtClean="0">
                <a:cs typeface="Arial" pitchFamily="34" charset="0"/>
              </a:rPr>
              <a:pPr eaLnBrk="1" hangingPunct="1"/>
              <a:t>48</a:t>
            </a:fld>
            <a:endParaRPr lang="fr-FR" smtClean="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smtClean="0">
              <a:latin typeface="Arial" pitchFamily="34" charset="0"/>
            </a:endParaRPr>
          </a:p>
        </p:txBody>
      </p:sp>
      <p:sp>
        <p:nvSpPr>
          <p:cNvPr id="83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67" eaLnBrk="0" hangingPunct="0">
              <a:defRPr>
                <a:solidFill>
                  <a:schemeClr val="tx1"/>
                </a:solidFill>
                <a:latin typeface="Arial" pitchFamily="34" charset="0"/>
              </a:defRPr>
            </a:lvl1pPr>
            <a:lvl2pPr marL="804763" indent="-309524" defTabSz="954367" eaLnBrk="0" hangingPunct="0">
              <a:defRPr>
                <a:solidFill>
                  <a:schemeClr val="tx1"/>
                </a:solidFill>
                <a:latin typeface="Arial" pitchFamily="34" charset="0"/>
              </a:defRPr>
            </a:lvl2pPr>
            <a:lvl3pPr marL="1238098" indent="-247620" defTabSz="954367" eaLnBrk="0" hangingPunct="0">
              <a:defRPr>
                <a:solidFill>
                  <a:schemeClr val="tx1"/>
                </a:solidFill>
                <a:latin typeface="Arial" pitchFamily="34" charset="0"/>
              </a:defRPr>
            </a:lvl3pPr>
            <a:lvl4pPr marL="1733337" indent="-247620" defTabSz="954367" eaLnBrk="0" hangingPunct="0">
              <a:defRPr>
                <a:solidFill>
                  <a:schemeClr val="tx1"/>
                </a:solidFill>
                <a:latin typeface="Arial" pitchFamily="34" charset="0"/>
              </a:defRPr>
            </a:lvl4pPr>
            <a:lvl5pPr marL="2228576" indent="-247620" defTabSz="954367" eaLnBrk="0" hangingPunct="0">
              <a:defRPr>
                <a:solidFill>
                  <a:schemeClr val="tx1"/>
                </a:solidFill>
                <a:latin typeface="Arial" pitchFamily="34" charset="0"/>
              </a:defRPr>
            </a:lvl5pPr>
            <a:lvl6pPr marL="2723815" indent="-247620" defTabSz="954367" eaLnBrk="0" fontAlgn="base" hangingPunct="0">
              <a:spcBef>
                <a:spcPct val="0"/>
              </a:spcBef>
              <a:spcAft>
                <a:spcPct val="0"/>
              </a:spcAft>
              <a:defRPr>
                <a:solidFill>
                  <a:schemeClr val="tx1"/>
                </a:solidFill>
                <a:latin typeface="Arial" pitchFamily="34" charset="0"/>
              </a:defRPr>
            </a:lvl6pPr>
            <a:lvl7pPr marL="3219054" indent="-247620" defTabSz="954367" eaLnBrk="0" fontAlgn="base" hangingPunct="0">
              <a:spcBef>
                <a:spcPct val="0"/>
              </a:spcBef>
              <a:spcAft>
                <a:spcPct val="0"/>
              </a:spcAft>
              <a:defRPr>
                <a:solidFill>
                  <a:schemeClr val="tx1"/>
                </a:solidFill>
                <a:latin typeface="Arial" pitchFamily="34" charset="0"/>
              </a:defRPr>
            </a:lvl7pPr>
            <a:lvl8pPr marL="3714293" indent="-247620" defTabSz="954367" eaLnBrk="0" fontAlgn="base" hangingPunct="0">
              <a:spcBef>
                <a:spcPct val="0"/>
              </a:spcBef>
              <a:spcAft>
                <a:spcPct val="0"/>
              </a:spcAft>
              <a:defRPr>
                <a:solidFill>
                  <a:schemeClr val="tx1"/>
                </a:solidFill>
                <a:latin typeface="Arial" pitchFamily="34" charset="0"/>
              </a:defRPr>
            </a:lvl8pPr>
            <a:lvl9pPr marL="4209532" indent="-247620" defTabSz="954367" eaLnBrk="0" fontAlgn="base" hangingPunct="0">
              <a:spcBef>
                <a:spcPct val="0"/>
              </a:spcBef>
              <a:spcAft>
                <a:spcPct val="0"/>
              </a:spcAft>
              <a:defRPr>
                <a:solidFill>
                  <a:schemeClr val="tx1"/>
                </a:solidFill>
                <a:latin typeface="Arial" pitchFamily="34" charset="0"/>
              </a:defRPr>
            </a:lvl9pPr>
          </a:lstStyle>
          <a:p>
            <a:pPr eaLnBrk="1" hangingPunct="1"/>
            <a:fld id="{200B0DF8-2F12-4C20-99F7-E0557C65CECD}" type="slidenum">
              <a:rPr lang="en-US" smtClean="0">
                <a:cs typeface="Arial" pitchFamily="34" charset="0"/>
              </a:rPr>
              <a:pPr eaLnBrk="1" hangingPunct="1"/>
              <a:t>54</a:t>
            </a:fld>
            <a:endParaRPr lang="fr-FR" smtClean="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mtClean="0"/>
              <a:t>Norme retarder desfois….</a:t>
            </a:r>
            <a:endParaRPr lang="fr-FR"/>
          </a:p>
        </p:txBody>
      </p:sp>
      <p:sp>
        <p:nvSpPr>
          <p:cNvPr id="4" name="Espace réservé du numéro de diapositive 3"/>
          <p:cNvSpPr>
            <a:spLocks noGrp="1"/>
          </p:cNvSpPr>
          <p:nvPr>
            <p:ph type="sldNum" sz="quarter" idx="10"/>
          </p:nvPr>
        </p:nvSpPr>
        <p:spPr/>
        <p:txBody>
          <a:bodyPr/>
          <a:lstStyle/>
          <a:p>
            <a:pPr>
              <a:defRPr/>
            </a:pPr>
            <a:fld id="{798B792A-4C80-4D88-A141-D93C1335709B}" type="slidenum">
              <a:rPr lang="it-IT" smtClean="0"/>
              <a:pPr>
                <a:defRPr/>
              </a:pPr>
              <a:t>10</a:t>
            </a:fld>
            <a:endParaRPr lang="fr-FR"/>
          </a:p>
        </p:txBody>
      </p:sp>
    </p:spTree>
    <p:extLst>
      <p:ext uri="{BB962C8B-B14F-4D97-AF65-F5344CB8AC3E}">
        <p14:creationId xmlns:p14="http://schemas.microsoft.com/office/powerpoint/2010/main" val="1640090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7018777" y="10046268"/>
            <a:ext cx="80524" cy="1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473" tIns="47737" rIns="95473" bIns="47737" anchor="b"/>
          <a:lstStyle>
            <a:lvl1pPr defTabSz="955675" eaLnBrk="0" hangingPunct="0">
              <a:defRPr>
                <a:solidFill>
                  <a:schemeClr val="tx1"/>
                </a:solidFill>
                <a:latin typeface="Arial" pitchFamily="34" charset="0"/>
              </a:defRPr>
            </a:lvl1pPr>
            <a:lvl2pPr marL="742950" indent="-285750" defTabSz="955675" eaLnBrk="0" hangingPunct="0">
              <a:defRPr>
                <a:solidFill>
                  <a:schemeClr val="tx1"/>
                </a:solidFill>
                <a:latin typeface="Arial" pitchFamily="34" charset="0"/>
              </a:defRPr>
            </a:lvl2pPr>
            <a:lvl3pPr marL="1143000" indent="-228600" defTabSz="955675" eaLnBrk="0" hangingPunct="0">
              <a:defRPr>
                <a:solidFill>
                  <a:schemeClr val="tx1"/>
                </a:solidFill>
                <a:latin typeface="Arial" pitchFamily="34" charset="0"/>
              </a:defRPr>
            </a:lvl3pPr>
            <a:lvl4pPr marL="1600200" indent="-228600" defTabSz="955675" eaLnBrk="0" hangingPunct="0">
              <a:defRPr>
                <a:solidFill>
                  <a:schemeClr val="tx1"/>
                </a:solidFill>
                <a:latin typeface="Arial" pitchFamily="34" charset="0"/>
              </a:defRPr>
            </a:lvl4pPr>
            <a:lvl5pPr marL="2057400" indent="-228600" defTabSz="955675" eaLnBrk="0" hangingPunct="0">
              <a:defRPr>
                <a:solidFill>
                  <a:schemeClr val="tx1"/>
                </a:solidFill>
                <a:latin typeface="Arial" pitchFamily="34" charset="0"/>
              </a:defRPr>
            </a:lvl5pPr>
            <a:lvl6pPr marL="2514600" indent="-228600" defTabSz="955675" eaLnBrk="0" fontAlgn="base" hangingPunct="0">
              <a:spcBef>
                <a:spcPct val="0"/>
              </a:spcBef>
              <a:spcAft>
                <a:spcPct val="0"/>
              </a:spcAft>
              <a:defRPr>
                <a:solidFill>
                  <a:schemeClr val="tx1"/>
                </a:solidFill>
                <a:latin typeface="Arial" pitchFamily="34" charset="0"/>
              </a:defRPr>
            </a:lvl6pPr>
            <a:lvl7pPr marL="2971800" indent="-228600" defTabSz="955675" eaLnBrk="0" fontAlgn="base" hangingPunct="0">
              <a:spcBef>
                <a:spcPct val="0"/>
              </a:spcBef>
              <a:spcAft>
                <a:spcPct val="0"/>
              </a:spcAft>
              <a:defRPr>
                <a:solidFill>
                  <a:schemeClr val="tx1"/>
                </a:solidFill>
                <a:latin typeface="Arial" pitchFamily="34" charset="0"/>
              </a:defRPr>
            </a:lvl7pPr>
            <a:lvl8pPr marL="3429000" indent="-228600" defTabSz="955675" eaLnBrk="0" fontAlgn="base" hangingPunct="0">
              <a:spcBef>
                <a:spcPct val="0"/>
              </a:spcBef>
              <a:spcAft>
                <a:spcPct val="0"/>
              </a:spcAft>
              <a:defRPr>
                <a:solidFill>
                  <a:schemeClr val="tx1"/>
                </a:solidFill>
                <a:latin typeface="Arial" pitchFamily="34" charset="0"/>
              </a:defRPr>
            </a:lvl8pPr>
            <a:lvl9pPr marL="3886200" indent="-228600" defTabSz="955675" eaLnBrk="0" fontAlgn="base" hangingPunct="0">
              <a:spcBef>
                <a:spcPct val="0"/>
              </a:spcBef>
              <a:spcAft>
                <a:spcPct val="0"/>
              </a:spcAft>
              <a:defRPr>
                <a:solidFill>
                  <a:schemeClr val="tx1"/>
                </a:solidFill>
                <a:latin typeface="Arial" pitchFamily="34" charset="0"/>
              </a:defRPr>
            </a:lvl9pPr>
          </a:lstStyle>
          <a:p>
            <a:pPr algn="r" eaLnBrk="1" hangingPunct="1"/>
            <a:fld id="{8AEBFE70-DFC3-4DAA-9FB2-71868E72B43A}" type="slidenum">
              <a:rPr lang="it-IT" sz="1300">
                <a:cs typeface="Arial" pitchFamily="34" charset="0"/>
              </a:rPr>
              <a:pPr algn="r" eaLnBrk="1" hangingPunct="1"/>
              <a:t>12</a:t>
            </a:fld>
            <a:endParaRPr lang="fr-FR" sz="1300" dirty="0">
              <a:cs typeface="Arial" pitchFamily="34" charset="0"/>
            </a:endParaRPr>
          </a:p>
        </p:txBody>
      </p:sp>
      <p:sp>
        <p:nvSpPr>
          <p:cNvPr id="73731" name="Rectangle 2"/>
          <p:cNvSpPr>
            <a:spLocks noGrp="1" noRot="1" noChangeAspect="1" noChangeArrowheads="1" noTextEdit="1"/>
          </p:cNvSpPr>
          <p:nvPr>
            <p:ph type="sldImg"/>
          </p:nvPr>
        </p:nvSpPr>
        <p:spPr>
          <a:xfrm>
            <a:off x="989013" y="765175"/>
            <a:ext cx="5119687" cy="3840163"/>
          </a:xfrm>
          <a:ln/>
        </p:spPr>
      </p:sp>
      <p:sp>
        <p:nvSpPr>
          <p:cNvPr id="73732" name="Rectangle 3"/>
          <p:cNvSpPr>
            <a:spLocks noGrp="1" noChangeArrowheads="1"/>
          </p:cNvSpPr>
          <p:nvPr>
            <p:ph type="body" idx="1"/>
          </p:nvPr>
        </p:nvSpPr>
        <p:spPr>
          <a:xfrm>
            <a:off x="709930" y="4863219"/>
            <a:ext cx="0" cy="19189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473" tIns="47737" rIns="95473" bIns="47737"/>
          <a:lstStyle/>
          <a:p>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xfrm>
            <a:off x="7018777" y="10046268"/>
            <a:ext cx="80524" cy="179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67" eaLnBrk="0" hangingPunct="0">
              <a:defRPr>
                <a:solidFill>
                  <a:schemeClr val="tx1"/>
                </a:solidFill>
                <a:latin typeface="Arial" pitchFamily="34" charset="0"/>
              </a:defRPr>
            </a:lvl1pPr>
            <a:lvl2pPr marL="804763" indent="-309524" defTabSz="954367" eaLnBrk="0" hangingPunct="0">
              <a:defRPr>
                <a:solidFill>
                  <a:schemeClr val="tx1"/>
                </a:solidFill>
                <a:latin typeface="Arial" pitchFamily="34" charset="0"/>
              </a:defRPr>
            </a:lvl2pPr>
            <a:lvl3pPr marL="1238098" indent="-247620" defTabSz="954367" eaLnBrk="0" hangingPunct="0">
              <a:defRPr>
                <a:solidFill>
                  <a:schemeClr val="tx1"/>
                </a:solidFill>
                <a:latin typeface="Arial" pitchFamily="34" charset="0"/>
              </a:defRPr>
            </a:lvl3pPr>
            <a:lvl4pPr marL="1733337" indent="-247620" defTabSz="954367" eaLnBrk="0" hangingPunct="0">
              <a:defRPr>
                <a:solidFill>
                  <a:schemeClr val="tx1"/>
                </a:solidFill>
                <a:latin typeface="Arial" pitchFamily="34" charset="0"/>
              </a:defRPr>
            </a:lvl4pPr>
            <a:lvl5pPr marL="2228576" indent="-247620" defTabSz="954367" eaLnBrk="0" hangingPunct="0">
              <a:defRPr>
                <a:solidFill>
                  <a:schemeClr val="tx1"/>
                </a:solidFill>
                <a:latin typeface="Arial" pitchFamily="34" charset="0"/>
              </a:defRPr>
            </a:lvl5pPr>
            <a:lvl6pPr marL="2723815" indent="-247620" defTabSz="954367" eaLnBrk="0" fontAlgn="base" hangingPunct="0">
              <a:spcBef>
                <a:spcPct val="0"/>
              </a:spcBef>
              <a:spcAft>
                <a:spcPct val="0"/>
              </a:spcAft>
              <a:defRPr>
                <a:solidFill>
                  <a:schemeClr val="tx1"/>
                </a:solidFill>
                <a:latin typeface="Arial" pitchFamily="34" charset="0"/>
              </a:defRPr>
            </a:lvl6pPr>
            <a:lvl7pPr marL="3219054" indent="-247620" defTabSz="954367" eaLnBrk="0" fontAlgn="base" hangingPunct="0">
              <a:spcBef>
                <a:spcPct val="0"/>
              </a:spcBef>
              <a:spcAft>
                <a:spcPct val="0"/>
              </a:spcAft>
              <a:defRPr>
                <a:solidFill>
                  <a:schemeClr val="tx1"/>
                </a:solidFill>
                <a:latin typeface="Arial" pitchFamily="34" charset="0"/>
              </a:defRPr>
            </a:lvl7pPr>
            <a:lvl8pPr marL="3714293" indent="-247620" defTabSz="954367" eaLnBrk="0" fontAlgn="base" hangingPunct="0">
              <a:spcBef>
                <a:spcPct val="0"/>
              </a:spcBef>
              <a:spcAft>
                <a:spcPct val="0"/>
              </a:spcAft>
              <a:defRPr>
                <a:solidFill>
                  <a:schemeClr val="tx1"/>
                </a:solidFill>
                <a:latin typeface="Arial" pitchFamily="34" charset="0"/>
              </a:defRPr>
            </a:lvl8pPr>
            <a:lvl9pPr marL="4209532" indent="-247620" defTabSz="954367" eaLnBrk="0" fontAlgn="base" hangingPunct="0">
              <a:spcBef>
                <a:spcPct val="0"/>
              </a:spcBef>
              <a:spcAft>
                <a:spcPct val="0"/>
              </a:spcAft>
              <a:defRPr>
                <a:solidFill>
                  <a:schemeClr val="tx1"/>
                </a:solidFill>
                <a:latin typeface="Arial" pitchFamily="34" charset="0"/>
              </a:defRPr>
            </a:lvl9pPr>
          </a:lstStyle>
          <a:p>
            <a:pPr eaLnBrk="1" hangingPunct="1"/>
            <a:fld id="{24310058-7BC9-4FD5-AE18-E76CDE01B74E}" type="slidenum">
              <a:rPr lang="it-IT" smtClean="0">
                <a:cs typeface="Arial" pitchFamily="34" charset="0"/>
              </a:rPr>
              <a:pPr eaLnBrk="1" hangingPunct="1"/>
              <a:t>13</a:t>
            </a:fld>
            <a:endParaRPr lang="fr-FR" smtClean="0">
              <a:cs typeface="Arial" pitchFamily="34" charset="0"/>
            </a:endParaRPr>
          </a:p>
        </p:txBody>
      </p:sp>
      <p:sp>
        <p:nvSpPr>
          <p:cNvPr id="74755" name="Rectangle 2"/>
          <p:cNvSpPr>
            <a:spLocks noGrp="1" noRot="1" noChangeAspect="1" noChangeArrowheads="1" noTextEdit="1"/>
          </p:cNvSpPr>
          <p:nvPr>
            <p:ph type="sldImg"/>
          </p:nvPr>
        </p:nvSpPr>
        <p:spPr>
          <a:xfrm>
            <a:off x="995363" y="765175"/>
            <a:ext cx="5119687" cy="3841750"/>
          </a:xfrm>
          <a:ln/>
        </p:spPr>
      </p:sp>
      <p:sp>
        <p:nvSpPr>
          <p:cNvPr id="74756" name="Rectangle 3"/>
          <p:cNvSpPr>
            <a:spLocks noGrp="1" noChangeArrowheads="1"/>
          </p:cNvSpPr>
          <p:nvPr>
            <p:ph type="body" idx="1"/>
          </p:nvPr>
        </p:nvSpPr>
        <p:spPr>
          <a:xfrm>
            <a:off x="709930" y="4863219"/>
            <a:ext cx="0" cy="19189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xfrm>
            <a:off x="7018777" y="10046268"/>
            <a:ext cx="80524" cy="179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67" eaLnBrk="0" hangingPunct="0">
              <a:defRPr>
                <a:solidFill>
                  <a:schemeClr val="tx1"/>
                </a:solidFill>
                <a:latin typeface="Arial" pitchFamily="34" charset="0"/>
              </a:defRPr>
            </a:lvl1pPr>
            <a:lvl2pPr marL="804763" indent="-309524" defTabSz="954367" eaLnBrk="0" hangingPunct="0">
              <a:defRPr>
                <a:solidFill>
                  <a:schemeClr val="tx1"/>
                </a:solidFill>
                <a:latin typeface="Arial" pitchFamily="34" charset="0"/>
              </a:defRPr>
            </a:lvl2pPr>
            <a:lvl3pPr marL="1238098" indent="-247620" defTabSz="954367" eaLnBrk="0" hangingPunct="0">
              <a:defRPr>
                <a:solidFill>
                  <a:schemeClr val="tx1"/>
                </a:solidFill>
                <a:latin typeface="Arial" pitchFamily="34" charset="0"/>
              </a:defRPr>
            </a:lvl3pPr>
            <a:lvl4pPr marL="1733337" indent="-247620" defTabSz="954367" eaLnBrk="0" hangingPunct="0">
              <a:defRPr>
                <a:solidFill>
                  <a:schemeClr val="tx1"/>
                </a:solidFill>
                <a:latin typeface="Arial" pitchFamily="34" charset="0"/>
              </a:defRPr>
            </a:lvl4pPr>
            <a:lvl5pPr marL="2228576" indent="-247620" defTabSz="954367" eaLnBrk="0" hangingPunct="0">
              <a:defRPr>
                <a:solidFill>
                  <a:schemeClr val="tx1"/>
                </a:solidFill>
                <a:latin typeface="Arial" pitchFamily="34" charset="0"/>
              </a:defRPr>
            </a:lvl5pPr>
            <a:lvl6pPr marL="2723815" indent="-247620" defTabSz="954367" eaLnBrk="0" fontAlgn="base" hangingPunct="0">
              <a:spcBef>
                <a:spcPct val="0"/>
              </a:spcBef>
              <a:spcAft>
                <a:spcPct val="0"/>
              </a:spcAft>
              <a:defRPr>
                <a:solidFill>
                  <a:schemeClr val="tx1"/>
                </a:solidFill>
                <a:latin typeface="Arial" pitchFamily="34" charset="0"/>
              </a:defRPr>
            </a:lvl6pPr>
            <a:lvl7pPr marL="3219054" indent="-247620" defTabSz="954367" eaLnBrk="0" fontAlgn="base" hangingPunct="0">
              <a:spcBef>
                <a:spcPct val="0"/>
              </a:spcBef>
              <a:spcAft>
                <a:spcPct val="0"/>
              </a:spcAft>
              <a:defRPr>
                <a:solidFill>
                  <a:schemeClr val="tx1"/>
                </a:solidFill>
                <a:latin typeface="Arial" pitchFamily="34" charset="0"/>
              </a:defRPr>
            </a:lvl7pPr>
            <a:lvl8pPr marL="3714293" indent="-247620" defTabSz="954367" eaLnBrk="0" fontAlgn="base" hangingPunct="0">
              <a:spcBef>
                <a:spcPct val="0"/>
              </a:spcBef>
              <a:spcAft>
                <a:spcPct val="0"/>
              </a:spcAft>
              <a:defRPr>
                <a:solidFill>
                  <a:schemeClr val="tx1"/>
                </a:solidFill>
                <a:latin typeface="Arial" pitchFamily="34" charset="0"/>
              </a:defRPr>
            </a:lvl8pPr>
            <a:lvl9pPr marL="4209532" indent="-247620" defTabSz="954367" eaLnBrk="0" fontAlgn="base" hangingPunct="0">
              <a:spcBef>
                <a:spcPct val="0"/>
              </a:spcBef>
              <a:spcAft>
                <a:spcPct val="0"/>
              </a:spcAft>
              <a:defRPr>
                <a:solidFill>
                  <a:schemeClr val="tx1"/>
                </a:solidFill>
                <a:latin typeface="Arial" pitchFamily="34" charset="0"/>
              </a:defRPr>
            </a:lvl9pPr>
          </a:lstStyle>
          <a:p>
            <a:pPr eaLnBrk="1" hangingPunct="1"/>
            <a:fld id="{A79F3E57-BB98-42C8-A6E4-DD508151C92B}" type="slidenum">
              <a:rPr lang="it-IT" smtClean="0">
                <a:cs typeface="Arial" pitchFamily="34" charset="0"/>
              </a:rPr>
              <a:pPr eaLnBrk="1" hangingPunct="1"/>
              <a:t>14</a:t>
            </a:fld>
            <a:endParaRPr lang="fr-FR" smtClean="0">
              <a:cs typeface="Arial" pitchFamily="34"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xfrm>
            <a:off x="926853" y="4863219"/>
            <a:ext cx="0" cy="1936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xfrm>
            <a:off x="7018777" y="10046268"/>
            <a:ext cx="80524" cy="179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67" eaLnBrk="0" hangingPunct="0">
              <a:defRPr>
                <a:solidFill>
                  <a:schemeClr val="tx1"/>
                </a:solidFill>
                <a:latin typeface="Arial" pitchFamily="34" charset="0"/>
              </a:defRPr>
            </a:lvl1pPr>
            <a:lvl2pPr marL="804763" indent="-309524" defTabSz="954367" eaLnBrk="0" hangingPunct="0">
              <a:defRPr>
                <a:solidFill>
                  <a:schemeClr val="tx1"/>
                </a:solidFill>
                <a:latin typeface="Arial" pitchFamily="34" charset="0"/>
              </a:defRPr>
            </a:lvl2pPr>
            <a:lvl3pPr marL="1238098" indent="-247620" defTabSz="954367" eaLnBrk="0" hangingPunct="0">
              <a:defRPr>
                <a:solidFill>
                  <a:schemeClr val="tx1"/>
                </a:solidFill>
                <a:latin typeface="Arial" pitchFamily="34" charset="0"/>
              </a:defRPr>
            </a:lvl3pPr>
            <a:lvl4pPr marL="1733337" indent="-247620" defTabSz="954367" eaLnBrk="0" hangingPunct="0">
              <a:defRPr>
                <a:solidFill>
                  <a:schemeClr val="tx1"/>
                </a:solidFill>
                <a:latin typeface="Arial" pitchFamily="34" charset="0"/>
              </a:defRPr>
            </a:lvl4pPr>
            <a:lvl5pPr marL="2228576" indent="-247620" defTabSz="954367" eaLnBrk="0" hangingPunct="0">
              <a:defRPr>
                <a:solidFill>
                  <a:schemeClr val="tx1"/>
                </a:solidFill>
                <a:latin typeface="Arial" pitchFamily="34" charset="0"/>
              </a:defRPr>
            </a:lvl5pPr>
            <a:lvl6pPr marL="2723815" indent="-247620" defTabSz="954367" eaLnBrk="0" fontAlgn="base" hangingPunct="0">
              <a:spcBef>
                <a:spcPct val="0"/>
              </a:spcBef>
              <a:spcAft>
                <a:spcPct val="0"/>
              </a:spcAft>
              <a:defRPr>
                <a:solidFill>
                  <a:schemeClr val="tx1"/>
                </a:solidFill>
                <a:latin typeface="Arial" pitchFamily="34" charset="0"/>
              </a:defRPr>
            </a:lvl6pPr>
            <a:lvl7pPr marL="3219054" indent="-247620" defTabSz="954367" eaLnBrk="0" fontAlgn="base" hangingPunct="0">
              <a:spcBef>
                <a:spcPct val="0"/>
              </a:spcBef>
              <a:spcAft>
                <a:spcPct val="0"/>
              </a:spcAft>
              <a:defRPr>
                <a:solidFill>
                  <a:schemeClr val="tx1"/>
                </a:solidFill>
                <a:latin typeface="Arial" pitchFamily="34" charset="0"/>
              </a:defRPr>
            </a:lvl7pPr>
            <a:lvl8pPr marL="3714293" indent="-247620" defTabSz="954367" eaLnBrk="0" fontAlgn="base" hangingPunct="0">
              <a:spcBef>
                <a:spcPct val="0"/>
              </a:spcBef>
              <a:spcAft>
                <a:spcPct val="0"/>
              </a:spcAft>
              <a:defRPr>
                <a:solidFill>
                  <a:schemeClr val="tx1"/>
                </a:solidFill>
                <a:latin typeface="Arial" pitchFamily="34" charset="0"/>
              </a:defRPr>
            </a:lvl8pPr>
            <a:lvl9pPr marL="4209532" indent="-247620" defTabSz="954367" eaLnBrk="0" fontAlgn="base" hangingPunct="0">
              <a:spcBef>
                <a:spcPct val="0"/>
              </a:spcBef>
              <a:spcAft>
                <a:spcPct val="0"/>
              </a:spcAft>
              <a:defRPr>
                <a:solidFill>
                  <a:schemeClr val="tx1"/>
                </a:solidFill>
                <a:latin typeface="Arial" pitchFamily="34" charset="0"/>
              </a:defRPr>
            </a:lvl9pPr>
          </a:lstStyle>
          <a:p>
            <a:pPr eaLnBrk="1" hangingPunct="1"/>
            <a:fld id="{5CD914FF-F4E0-4F3C-85DA-88CB1EA2E752}" type="slidenum">
              <a:rPr lang="it-IT" smtClean="0">
                <a:cs typeface="Arial" pitchFamily="34" charset="0"/>
              </a:rPr>
              <a:pPr eaLnBrk="1" hangingPunct="1"/>
              <a:t>15</a:t>
            </a:fld>
            <a:endParaRPr lang="fr-FR" smtClean="0">
              <a:cs typeface="Arial" pitchFamily="34" charset="0"/>
            </a:endParaRPr>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xfrm>
            <a:off x="926853" y="4863219"/>
            <a:ext cx="0" cy="1936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BE"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4026224" y="9722882"/>
            <a:ext cx="3073077" cy="51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277" tIns="48138" rIns="96277" bIns="48138" anchor="b"/>
          <a:lstStyle>
            <a:lvl1pPr defTabSz="963613" eaLnBrk="0" hangingPunct="0">
              <a:defRPr>
                <a:solidFill>
                  <a:schemeClr val="tx1"/>
                </a:solidFill>
                <a:latin typeface="Arial" pitchFamily="34" charset="0"/>
              </a:defRPr>
            </a:lvl1pPr>
            <a:lvl2pPr marL="742950" indent="-285750" defTabSz="963613" eaLnBrk="0" hangingPunct="0">
              <a:defRPr>
                <a:solidFill>
                  <a:schemeClr val="tx1"/>
                </a:solidFill>
                <a:latin typeface="Arial" pitchFamily="34" charset="0"/>
              </a:defRPr>
            </a:lvl2pPr>
            <a:lvl3pPr marL="1143000" indent="-228600" defTabSz="963613" eaLnBrk="0" hangingPunct="0">
              <a:defRPr>
                <a:solidFill>
                  <a:schemeClr val="tx1"/>
                </a:solidFill>
                <a:latin typeface="Arial" pitchFamily="34" charset="0"/>
              </a:defRPr>
            </a:lvl3pPr>
            <a:lvl4pPr marL="1600200" indent="-228600" defTabSz="963613" eaLnBrk="0" hangingPunct="0">
              <a:defRPr>
                <a:solidFill>
                  <a:schemeClr val="tx1"/>
                </a:solidFill>
                <a:latin typeface="Arial" pitchFamily="34" charset="0"/>
              </a:defRPr>
            </a:lvl4pPr>
            <a:lvl5pPr marL="2057400" indent="-228600" defTabSz="963613" eaLnBrk="0" hangingPunct="0">
              <a:defRPr>
                <a:solidFill>
                  <a:schemeClr val="tx1"/>
                </a:solidFill>
                <a:latin typeface="Arial" pitchFamily="34" charset="0"/>
              </a:defRPr>
            </a:lvl5pPr>
            <a:lvl6pPr marL="2514600" indent="-228600" defTabSz="963613" eaLnBrk="0" fontAlgn="base" hangingPunct="0">
              <a:spcBef>
                <a:spcPct val="0"/>
              </a:spcBef>
              <a:spcAft>
                <a:spcPct val="0"/>
              </a:spcAft>
              <a:defRPr>
                <a:solidFill>
                  <a:schemeClr val="tx1"/>
                </a:solidFill>
                <a:latin typeface="Arial" pitchFamily="34" charset="0"/>
              </a:defRPr>
            </a:lvl6pPr>
            <a:lvl7pPr marL="2971800" indent="-228600" defTabSz="963613" eaLnBrk="0" fontAlgn="base" hangingPunct="0">
              <a:spcBef>
                <a:spcPct val="0"/>
              </a:spcBef>
              <a:spcAft>
                <a:spcPct val="0"/>
              </a:spcAft>
              <a:defRPr>
                <a:solidFill>
                  <a:schemeClr val="tx1"/>
                </a:solidFill>
                <a:latin typeface="Arial" pitchFamily="34" charset="0"/>
              </a:defRPr>
            </a:lvl7pPr>
            <a:lvl8pPr marL="3429000" indent="-228600" defTabSz="963613" eaLnBrk="0" fontAlgn="base" hangingPunct="0">
              <a:spcBef>
                <a:spcPct val="0"/>
              </a:spcBef>
              <a:spcAft>
                <a:spcPct val="0"/>
              </a:spcAft>
              <a:defRPr>
                <a:solidFill>
                  <a:schemeClr val="tx1"/>
                </a:solidFill>
                <a:latin typeface="Arial" pitchFamily="34" charset="0"/>
              </a:defRPr>
            </a:lvl8pPr>
            <a:lvl9pPr marL="3886200" indent="-228600" defTabSz="963613" eaLnBrk="0" fontAlgn="base" hangingPunct="0">
              <a:spcBef>
                <a:spcPct val="0"/>
              </a:spcBef>
              <a:spcAft>
                <a:spcPct val="0"/>
              </a:spcAft>
              <a:defRPr>
                <a:solidFill>
                  <a:schemeClr val="tx1"/>
                </a:solidFill>
                <a:latin typeface="Arial" pitchFamily="34" charset="0"/>
              </a:defRPr>
            </a:lvl9pPr>
          </a:lstStyle>
          <a:p>
            <a:pPr algn="r"/>
            <a:fld id="{816A85B4-1E36-4EA6-B79D-48905947CD34}" type="slidenum">
              <a:rPr lang="en-US" sz="1300">
                <a:ea typeface="ＭＳ Ｐゴシック" pitchFamily="34" charset="-128"/>
                <a:cs typeface="Arial" pitchFamily="34" charset="0"/>
              </a:rPr>
              <a:pPr algn="r"/>
              <a:t>16</a:t>
            </a:fld>
            <a:endParaRPr lang="fr-FR" sz="1300" dirty="0">
              <a:ea typeface="ＭＳ Ｐゴシック" pitchFamily="34" charset="-128"/>
              <a:cs typeface="Arial" pitchFamily="34" charset="0"/>
            </a:endParaRPr>
          </a:p>
        </p:txBody>
      </p:sp>
      <p:sp>
        <p:nvSpPr>
          <p:cNvPr id="77827" name="Rectangle 2"/>
          <p:cNvSpPr>
            <a:spLocks noGrp="1" noRot="1" noChangeAspect="1" noChangeArrowheads="1" noTextEdit="1"/>
          </p:cNvSpPr>
          <p:nvPr>
            <p:ph type="sldImg"/>
          </p:nvPr>
        </p:nvSpPr>
        <p:spPr>
          <a:xfrm>
            <a:off x="992188" y="768350"/>
            <a:ext cx="5116512" cy="3838575"/>
          </a:xfrm>
          <a:ln/>
        </p:spPr>
      </p:sp>
      <p:sp>
        <p:nvSpPr>
          <p:cNvPr id="77828" name="Rectangle 3"/>
          <p:cNvSpPr>
            <a:spLocks noGrp="1" noChangeArrowheads="1"/>
          </p:cNvSpPr>
          <p:nvPr>
            <p:ph type="body" idx="1"/>
          </p:nvPr>
        </p:nvSpPr>
        <p:spPr>
          <a:xfrm>
            <a:off x="946574" y="4863219"/>
            <a:ext cx="5206153" cy="460379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277" tIns="48138" rIns="96277" bIns="48138"/>
          <a:lstStyle/>
          <a:p>
            <a:endParaRPr lang="nl-BE" sz="900" dirty="0"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xfrm>
            <a:off x="260350" y="436563"/>
            <a:ext cx="6719888" cy="5040312"/>
          </a:xfrm>
          <a:ln/>
        </p:spPr>
      </p:sp>
      <p:sp>
        <p:nvSpPr>
          <p:cNvPr id="78851" name="Rectangle 3"/>
          <p:cNvSpPr>
            <a:spLocks noGrp="1" noChangeArrowheads="1"/>
          </p:cNvSpPr>
          <p:nvPr>
            <p:ph type="body" idx="1"/>
          </p:nvPr>
        </p:nvSpPr>
        <p:spPr>
          <a:xfrm>
            <a:off x="598182" y="6128331"/>
            <a:ext cx="6049196" cy="330670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290" tIns="47647" rIns="95290" bIns="47647"/>
          <a:lstStyle/>
          <a:p>
            <a:endParaRPr lang="nl-BE"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4026224" y="9722882"/>
            <a:ext cx="3073077" cy="51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277" tIns="48138" rIns="96277" bIns="48138" anchor="b"/>
          <a:lstStyle>
            <a:lvl1pPr defTabSz="963613" eaLnBrk="0" hangingPunct="0">
              <a:defRPr>
                <a:solidFill>
                  <a:schemeClr val="tx1"/>
                </a:solidFill>
                <a:latin typeface="Arial" pitchFamily="34" charset="0"/>
              </a:defRPr>
            </a:lvl1pPr>
            <a:lvl2pPr marL="742950" indent="-285750" defTabSz="963613" eaLnBrk="0" hangingPunct="0">
              <a:defRPr>
                <a:solidFill>
                  <a:schemeClr val="tx1"/>
                </a:solidFill>
                <a:latin typeface="Arial" pitchFamily="34" charset="0"/>
              </a:defRPr>
            </a:lvl2pPr>
            <a:lvl3pPr marL="1143000" indent="-228600" defTabSz="963613" eaLnBrk="0" hangingPunct="0">
              <a:defRPr>
                <a:solidFill>
                  <a:schemeClr val="tx1"/>
                </a:solidFill>
                <a:latin typeface="Arial" pitchFamily="34" charset="0"/>
              </a:defRPr>
            </a:lvl3pPr>
            <a:lvl4pPr marL="1600200" indent="-228600" defTabSz="963613" eaLnBrk="0" hangingPunct="0">
              <a:defRPr>
                <a:solidFill>
                  <a:schemeClr val="tx1"/>
                </a:solidFill>
                <a:latin typeface="Arial" pitchFamily="34" charset="0"/>
              </a:defRPr>
            </a:lvl4pPr>
            <a:lvl5pPr marL="2057400" indent="-228600" defTabSz="963613" eaLnBrk="0" hangingPunct="0">
              <a:defRPr>
                <a:solidFill>
                  <a:schemeClr val="tx1"/>
                </a:solidFill>
                <a:latin typeface="Arial" pitchFamily="34" charset="0"/>
              </a:defRPr>
            </a:lvl5pPr>
            <a:lvl6pPr marL="2514600" indent="-228600" defTabSz="963613" eaLnBrk="0" fontAlgn="base" hangingPunct="0">
              <a:spcBef>
                <a:spcPct val="0"/>
              </a:spcBef>
              <a:spcAft>
                <a:spcPct val="0"/>
              </a:spcAft>
              <a:defRPr>
                <a:solidFill>
                  <a:schemeClr val="tx1"/>
                </a:solidFill>
                <a:latin typeface="Arial" pitchFamily="34" charset="0"/>
              </a:defRPr>
            </a:lvl6pPr>
            <a:lvl7pPr marL="2971800" indent="-228600" defTabSz="963613" eaLnBrk="0" fontAlgn="base" hangingPunct="0">
              <a:spcBef>
                <a:spcPct val="0"/>
              </a:spcBef>
              <a:spcAft>
                <a:spcPct val="0"/>
              </a:spcAft>
              <a:defRPr>
                <a:solidFill>
                  <a:schemeClr val="tx1"/>
                </a:solidFill>
                <a:latin typeface="Arial" pitchFamily="34" charset="0"/>
              </a:defRPr>
            </a:lvl7pPr>
            <a:lvl8pPr marL="3429000" indent="-228600" defTabSz="963613" eaLnBrk="0" fontAlgn="base" hangingPunct="0">
              <a:spcBef>
                <a:spcPct val="0"/>
              </a:spcBef>
              <a:spcAft>
                <a:spcPct val="0"/>
              </a:spcAft>
              <a:defRPr>
                <a:solidFill>
                  <a:schemeClr val="tx1"/>
                </a:solidFill>
                <a:latin typeface="Arial" pitchFamily="34" charset="0"/>
              </a:defRPr>
            </a:lvl8pPr>
            <a:lvl9pPr marL="3886200" indent="-228600" defTabSz="963613" eaLnBrk="0" fontAlgn="base" hangingPunct="0">
              <a:spcBef>
                <a:spcPct val="0"/>
              </a:spcBef>
              <a:spcAft>
                <a:spcPct val="0"/>
              </a:spcAft>
              <a:defRPr>
                <a:solidFill>
                  <a:schemeClr val="tx1"/>
                </a:solidFill>
                <a:latin typeface="Arial" pitchFamily="34" charset="0"/>
              </a:defRPr>
            </a:lvl9pPr>
          </a:lstStyle>
          <a:p>
            <a:pPr algn="r"/>
            <a:fld id="{6CEA1837-0C0E-43FD-A915-FF69AAD58D30}" type="slidenum">
              <a:rPr lang="en-US" sz="1300">
                <a:ea typeface="ＭＳ Ｐゴシック" pitchFamily="34" charset="-128"/>
                <a:cs typeface="Arial" pitchFamily="34" charset="0"/>
              </a:rPr>
              <a:pPr algn="r"/>
              <a:t>21</a:t>
            </a:fld>
            <a:endParaRPr lang="fr-FR" sz="1300" dirty="0">
              <a:ea typeface="ＭＳ Ｐゴシック" pitchFamily="34" charset="-128"/>
              <a:cs typeface="Arial" pitchFamily="34" charset="0"/>
            </a:endParaRPr>
          </a:p>
        </p:txBody>
      </p:sp>
      <p:sp>
        <p:nvSpPr>
          <p:cNvPr id="79875" name="Rectangle 2"/>
          <p:cNvSpPr>
            <a:spLocks noGrp="1" noRot="1" noChangeAspect="1" noChangeArrowheads="1" noTextEdit="1"/>
          </p:cNvSpPr>
          <p:nvPr>
            <p:ph type="sldImg"/>
          </p:nvPr>
        </p:nvSpPr>
        <p:spPr>
          <a:xfrm>
            <a:off x="992188" y="768350"/>
            <a:ext cx="5116512" cy="3838575"/>
          </a:xfrm>
          <a:ln/>
        </p:spPr>
      </p:sp>
      <p:sp>
        <p:nvSpPr>
          <p:cNvPr id="79876" name="Rectangle 3"/>
          <p:cNvSpPr>
            <a:spLocks noGrp="1" noChangeArrowheads="1"/>
          </p:cNvSpPr>
          <p:nvPr>
            <p:ph type="body" idx="1"/>
          </p:nvPr>
        </p:nvSpPr>
        <p:spPr>
          <a:xfrm>
            <a:off x="946574" y="4863219"/>
            <a:ext cx="5206153" cy="460379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277" tIns="48138" rIns="96277" bIns="48138"/>
          <a:lstStyle/>
          <a:p>
            <a:endParaRPr lang="nl-BE" sz="900" dirty="0"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Bernard%20Jones/My%20Documents/New%20daily/01%20Start_N.ppt" TargetMode="Externa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Tree>
    <p:extLst>
      <p:ext uri="{BB962C8B-B14F-4D97-AF65-F5344CB8AC3E}">
        <p14:creationId xmlns:p14="http://schemas.microsoft.com/office/powerpoint/2010/main" val="31750738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Tree>
    <p:extLst>
      <p:ext uri="{BB962C8B-B14F-4D97-AF65-F5344CB8AC3E}">
        <p14:creationId xmlns:p14="http://schemas.microsoft.com/office/powerpoint/2010/main" val="41039366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15100" y="1447800"/>
            <a:ext cx="1943100" cy="48768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85800" y="1447800"/>
            <a:ext cx="5676900" cy="48768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Tree>
    <p:extLst>
      <p:ext uri="{BB962C8B-B14F-4D97-AF65-F5344CB8AC3E}">
        <p14:creationId xmlns:p14="http://schemas.microsoft.com/office/powerpoint/2010/main" val="34517766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Rectangle 3"/>
          <p:cNvSpPr>
            <a:spLocks noChangeArrowheads="1"/>
          </p:cNvSpPr>
          <p:nvPr/>
        </p:nvSpPr>
        <p:spPr bwMode="auto">
          <a:xfrm>
            <a:off x="1547813" y="6400800"/>
            <a:ext cx="7608887" cy="457200"/>
          </a:xfrm>
          <a:prstGeom prst="rect">
            <a:avLst/>
          </a:prstGeom>
          <a:solidFill>
            <a:srgbClr val="940D0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spcBef>
                <a:spcPct val="20000"/>
              </a:spcBef>
            </a:pPr>
            <a:endParaRPr lang="en-US" sz="1400">
              <a:solidFill>
                <a:schemeClr val="bg2"/>
              </a:solidFill>
              <a:latin typeface="GillSans" pitchFamily="2" charset="0"/>
            </a:endParaRPr>
          </a:p>
        </p:txBody>
      </p:sp>
      <p:pic>
        <p:nvPicPr>
          <p:cNvPr id="4" name="Picture 12" descr="Unetversity_CNH"/>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25413" y="6524625"/>
            <a:ext cx="1277937"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3"/>
          <p:cNvSpPr>
            <a:spLocks noChangeShapeType="1"/>
          </p:cNvSpPr>
          <p:nvPr userDrawn="1"/>
        </p:nvSpPr>
        <p:spPr bwMode="auto">
          <a:xfrm>
            <a:off x="0" y="6400800"/>
            <a:ext cx="9144000" cy="0"/>
          </a:xfrm>
          <a:prstGeom prst="line">
            <a:avLst/>
          </a:prstGeom>
          <a:noFill/>
          <a:ln w="9525">
            <a:solidFill>
              <a:srgbClr val="940D0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it-IT"/>
          </a:p>
        </p:txBody>
      </p:sp>
      <p:sp>
        <p:nvSpPr>
          <p:cNvPr id="6" name="Rectangle 26">
            <a:hlinkClick r:id="rId3" action="ppaction://hlinkpres?slideindex=1&amp;slidetitle="/>
          </p:cNvPr>
          <p:cNvSpPr>
            <a:spLocks noChangeArrowheads="1"/>
          </p:cNvSpPr>
          <p:nvPr userDrawn="1"/>
        </p:nvSpPr>
        <p:spPr bwMode="auto">
          <a:xfrm>
            <a:off x="1908175" y="6524625"/>
            <a:ext cx="503238" cy="333375"/>
          </a:xfrm>
          <a:prstGeom prst="rect">
            <a:avLst/>
          </a:prstGeom>
          <a:solidFill>
            <a:schemeClr val="accent1">
              <a:alpha val="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p>
        </p:txBody>
      </p:sp>
      <p:sp>
        <p:nvSpPr>
          <p:cNvPr id="7" name="Rectangle 27">
            <a:hlinkClick r:id="" action="ppaction://hlinkshowjump?jump=endshow"/>
          </p:cNvPr>
          <p:cNvSpPr>
            <a:spLocks noChangeArrowheads="1"/>
          </p:cNvSpPr>
          <p:nvPr userDrawn="1"/>
        </p:nvSpPr>
        <p:spPr bwMode="auto">
          <a:xfrm>
            <a:off x="2413000" y="6524625"/>
            <a:ext cx="503238" cy="333375"/>
          </a:xfrm>
          <a:prstGeom prst="rect">
            <a:avLst/>
          </a:prstGeom>
          <a:solidFill>
            <a:schemeClr val="accent1">
              <a:alpha val="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p>
        </p:txBody>
      </p:sp>
      <p:sp>
        <p:nvSpPr>
          <p:cNvPr id="8" name="Rectangle 36"/>
          <p:cNvSpPr>
            <a:spLocks noChangeArrowheads="1"/>
          </p:cNvSpPr>
          <p:nvPr userDrawn="1"/>
        </p:nvSpPr>
        <p:spPr bwMode="auto">
          <a:xfrm>
            <a:off x="0" y="64008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p>
        </p:txBody>
      </p:sp>
      <p:sp>
        <p:nvSpPr>
          <p:cNvPr id="10" name="Line 8"/>
          <p:cNvSpPr>
            <a:spLocks noChangeShapeType="1"/>
          </p:cNvSpPr>
          <p:nvPr/>
        </p:nvSpPr>
        <p:spPr bwMode="auto">
          <a:xfrm>
            <a:off x="0" y="304800"/>
            <a:ext cx="9144000" cy="0"/>
          </a:xfrm>
          <a:prstGeom prst="line">
            <a:avLst/>
          </a:prstGeom>
          <a:noFill/>
          <a:ln w="9525">
            <a:solidFill>
              <a:srgbClr val="940D0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1" name="Line 9"/>
          <p:cNvSpPr>
            <a:spLocks noChangeShapeType="1"/>
          </p:cNvSpPr>
          <p:nvPr/>
        </p:nvSpPr>
        <p:spPr bwMode="auto">
          <a:xfrm>
            <a:off x="0" y="1016000"/>
            <a:ext cx="9144000" cy="0"/>
          </a:xfrm>
          <a:prstGeom prst="line">
            <a:avLst/>
          </a:prstGeom>
          <a:noFill/>
          <a:ln w="9525">
            <a:solidFill>
              <a:srgbClr val="940D01"/>
            </a:solidFill>
            <a:round/>
            <a:headEnd/>
            <a:tailEnd/>
          </a:ln>
          <a:extLst>
            <a:ext uri="{909E8E84-426E-40DD-AFC4-6F175D3DCCD1}">
              <a14:hiddenFill xmlns:a14="http://schemas.microsoft.com/office/drawing/2010/main">
                <a:noFill/>
              </a14:hiddenFill>
            </a:ext>
          </a:extLst>
        </p:spPr>
        <p:txBody>
          <a:bodyPr/>
          <a:lstStyle/>
          <a:p>
            <a:endParaRPr lang="it-IT"/>
          </a:p>
        </p:txBody>
      </p:sp>
      <p:pic>
        <p:nvPicPr>
          <p:cNvPr id="12" name="Picture 6" descr="CNH_rgb_hires"/>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154863" y="404813"/>
            <a:ext cx="1738312"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99979" y="355600"/>
            <a:ext cx="8477280" cy="609600"/>
          </a:xfrm>
        </p:spPr>
        <p:txBody>
          <a:bodyPr anchor="ctr"/>
          <a:lstStyle/>
          <a:p>
            <a:r>
              <a:rPr lang="en-US" smtClean="0"/>
              <a:t>Click to edit Master title style</a:t>
            </a:r>
            <a:endParaRPr lang="en-GB" dirty="0"/>
          </a:p>
        </p:txBody>
      </p:sp>
    </p:spTree>
    <p:extLst>
      <p:ext uri="{BB962C8B-B14F-4D97-AF65-F5344CB8AC3E}">
        <p14:creationId xmlns:p14="http://schemas.microsoft.com/office/powerpoint/2010/main" val="19946100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olo Slide">
    <p:spTree>
      <p:nvGrpSpPr>
        <p:cNvPr id="1" name=""/>
        <p:cNvGrpSpPr/>
        <p:nvPr/>
      </p:nvGrpSpPr>
      <p:grpSpPr>
        <a:xfrm>
          <a:off x="0" y="0"/>
          <a:ext cx="0" cy="0"/>
          <a:chOff x="0" y="0"/>
          <a:chExt cx="0" cy="0"/>
        </a:xfrm>
      </p:grpSpPr>
      <p:pic>
        <p:nvPicPr>
          <p:cNvPr id="6" name="Picture 10"/>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08850" y="115888"/>
            <a:ext cx="1438275"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contenuto 2"/>
          <p:cNvSpPr>
            <a:spLocks noGrp="1"/>
          </p:cNvSpPr>
          <p:nvPr>
            <p:ph idx="1"/>
          </p:nvPr>
        </p:nvSpPr>
        <p:spPr>
          <a:xfrm>
            <a:off x="381000" y="1371600"/>
            <a:ext cx="8382000" cy="4800600"/>
          </a:xfrm>
          <a:prstGeom prst="rect">
            <a:avLst/>
          </a:prstGeom>
        </p:spPr>
        <p:txBody>
          <a:bodyPr lIns="0" tIns="0" rIns="0" bIns="0"/>
          <a:lstStyle>
            <a:lvl1pPr>
              <a:defRPr sz="2400">
                <a:solidFill>
                  <a:srgbClr val="162554"/>
                </a:solidFill>
                <a:latin typeface="Gill Sans"/>
                <a:cs typeface="Gill Sans"/>
              </a:defRPr>
            </a:lvl1pPr>
            <a:lvl2pPr>
              <a:defRPr sz="2400">
                <a:solidFill>
                  <a:srgbClr val="162554"/>
                </a:solidFill>
                <a:latin typeface="Gill Sans"/>
                <a:cs typeface="Gill Sans"/>
              </a:defRPr>
            </a:lvl2pPr>
            <a:lvl3pPr>
              <a:defRPr sz="1800">
                <a:solidFill>
                  <a:srgbClr val="162554"/>
                </a:solidFill>
                <a:latin typeface="Gill Sans"/>
                <a:cs typeface="Gill Sans"/>
              </a:defRPr>
            </a:lvl3pPr>
            <a:lvl4pPr>
              <a:defRPr sz="1600">
                <a:solidFill>
                  <a:srgbClr val="162554"/>
                </a:solidFill>
                <a:latin typeface="Gill Sans"/>
                <a:cs typeface="Gill Sans"/>
              </a:defRPr>
            </a:lvl4pPr>
            <a:lvl5pPr>
              <a:defRPr sz="1600">
                <a:solidFill>
                  <a:srgbClr val="162554"/>
                </a:solidFill>
                <a:latin typeface="Gill Sans"/>
                <a:cs typeface="Gill Sans"/>
              </a:defRPr>
            </a:lvl5pPr>
          </a:lstStyle>
          <a:p>
            <a:pPr lvl="0"/>
            <a:r>
              <a:rPr lang="it-IT" dirty="0" smtClean="0"/>
              <a:t>Fare clic per modificare gli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
        <p:nvSpPr>
          <p:cNvPr id="18" name="Titolo 17"/>
          <p:cNvSpPr>
            <a:spLocks noGrp="1"/>
          </p:cNvSpPr>
          <p:nvPr>
            <p:ph type="title"/>
          </p:nvPr>
        </p:nvSpPr>
        <p:spPr>
          <a:xfrm>
            <a:off x="304800" y="304800"/>
            <a:ext cx="7467600" cy="685800"/>
          </a:xfrm>
          <a:prstGeom prst="rect">
            <a:avLst/>
          </a:prstGeom>
        </p:spPr>
        <p:txBody>
          <a:bodyPr rIns="0" bIns="0" anchor="b"/>
          <a:lstStyle>
            <a:lvl1pPr>
              <a:defRPr sz="2600">
                <a:solidFill>
                  <a:srgbClr val="162554"/>
                </a:solidFill>
                <a:latin typeface="Gill Sans"/>
                <a:cs typeface="Gill Sans"/>
              </a:defRPr>
            </a:lvl1pPr>
          </a:lstStyle>
          <a:p>
            <a:r>
              <a:rPr lang="it-IT" dirty="0" smtClean="0"/>
              <a:t>Fare clic per modificare stile</a:t>
            </a:r>
            <a:endParaRPr lang="it-IT" dirty="0"/>
          </a:p>
        </p:txBody>
      </p:sp>
    </p:spTree>
    <p:extLst>
      <p:ext uri="{BB962C8B-B14F-4D97-AF65-F5344CB8AC3E}">
        <p14:creationId xmlns:p14="http://schemas.microsoft.com/office/powerpoint/2010/main" val="39160717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62298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Tree>
    <p:extLst>
      <p:ext uri="{BB962C8B-B14F-4D97-AF65-F5344CB8AC3E}">
        <p14:creationId xmlns:p14="http://schemas.microsoft.com/office/powerpoint/2010/main" val="1309810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Tree>
    <p:extLst>
      <p:ext uri="{BB962C8B-B14F-4D97-AF65-F5344CB8AC3E}">
        <p14:creationId xmlns:p14="http://schemas.microsoft.com/office/powerpoint/2010/main" val="3246283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85800" y="2514600"/>
            <a:ext cx="38100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2514600"/>
            <a:ext cx="38100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Tree>
    <p:extLst>
      <p:ext uri="{BB962C8B-B14F-4D97-AF65-F5344CB8AC3E}">
        <p14:creationId xmlns:p14="http://schemas.microsoft.com/office/powerpoint/2010/main" val="31068680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dt" sz="half" idx="10"/>
          </p:nvPr>
        </p:nvSpPr>
        <p:spPr>
          <a:ln/>
        </p:spPr>
        <p:txBody>
          <a:bodyPr/>
          <a:lstStyle>
            <a:lvl1pPr>
              <a:defRPr/>
            </a:lvl1pPr>
          </a:lstStyle>
          <a:p>
            <a:pPr>
              <a:defRPr/>
            </a:pPr>
            <a:endParaRPr lang="it-IT"/>
          </a:p>
        </p:txBody>
      </p:sp>
      <p:sp>
        <p:nvSpPr>
          <p:cNvPr id="8" name="Rectangle 5"/>
          <p:cNvSpPr>
            <a:spLocks noGrp="1" noChangeArrowheads="1"/>
          </p:cNvSpPr>
          <p:nvPr>
            <p:ph type="ftr" sz="quarter" idx="11"/>
          </p:nvPr>
        </p:nvSpPr>
        <p:spPr>
          <a:ln/>
        </p:spPr>
        <p:txBody>
          <a:bodyPr/>
          <a:lstStyle>
            <a:lvl1pPr>
              <a:defRPr/>
            </a:lvl1pPr>
          </a:lstStyle>
          <a:p>
            <a:pPr>
              <a:defRPr/>
            </a:pPr>
            <a:endParaRPr lang="it-IT"/>
          </a:p>
        </p:txBody>
      </p:sp>
    </p:spTree>
    <p:extLst>
      <p:ext uri="{BB962C8B-B14F-4D97-AF65-F5344CB8AC3E}">
        <p14:creationId xmlns:p14="http://schemas.microsoft.com/office/powerpoint/2010/main" val="41251206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Tree>
    <p:extLst>
      <p:ext uri="{BB962C8B-B14F-4D97-AF65-F5344CB8AC3E}">
        <p14:creationId xmlns:p14="http://schemas.microsoft.com/office/powerpoint/2010/main" val="9666942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p>
        </p:txBody>
      </p:sp>
      <p:sp>
        <p:nvSpPr>
          <p:cNvPr id="3" name="Rectangle 5"/>
          <p:cNvSpPr>
            <a:spLocks noGrp="1" noChangeArrowheads="1"/>
          </p:cNvSpPr>
          <p:nvPr>
            <p:ph type="ftr" sz="quarter" idx="11"/>
          </p:nvPr>
        </p:nvSpPr>
        <p:spPr>
          <a:ln/>
        </p:spPr>
        <p:txBody>
          <a:bodyPr/>
          <a:lstStyle>
            <a:lvl1pPr>
              <a:defRPr/>
            </a:lvl1pPr>
          </a:lstStyle>
          <a:p>
            <a:pPr>
              <a:defRPr/>
            </a:pPr>
            <a:endParaRPr lang="it-IT"/>
          </a:p>
        </p:txBody>
      </p:sp>
    </p:spTree>
    <p:extLst>
      <p:ext uri="{BB962C8B-B14F-4D97-AF65-F5344CB8AC3E}">
        <p14:creationId xmlns:p14="http://schemas.microsoft.com/office/powerpoint/2010/main" val="9191559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Tree>
    <p:extLst>
      <p:ext uri="{BB962C8B-B14F-4D97-AF65-F5344CB8AC3E}">
        <p14:creationId xmlns:p14="http://schemas.microsoft.com/office/powerpoint/2010/main" val="17788329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Tree>
    <p:extLst>
      <p:ext uri="{BB962C8B-B14F-4D97-AF65-F5344CB8AC3E}">
        <p14:creationId xmlns:p14="http://schemas.microsoft.com/office/powerpoint/2010/main" val="234327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1447800"/>
            <a:ext cx="7772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2514600"/>
            <a:ext cx="77724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4"/>
          <p:cNvSpPr>
            <a:spLocks noGrp="1" noChangeArrowheads="1"/>
          </p:cNvSpPr>
          <p:nvPr>
            <p:ph type="dt" sz="half" idx="2"/>
          </p:nvPr>
        </p:nvSpPr>
        <p:spPr bwMode="auto">
          <a:xfrm>
            <a:off x="685800" y="6400800"/>
            <a:ext cx="19050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a:ea typeface="+mn-ea"/>
              </a:defRPr>
            </a:lvl1pPr>
          </a:lstStyle>
          <a:p>
            <a:pPr>
              <a:defRPr/>
            </a:pPr>
            <a:endParaRPr lang="it-IT"/>
          </a:p>
        </p:txBody>
      </p:sp>
      <p:sp>
        <p:nvSpPr>
          <p:cNvPr id="1029" name="Rectangle 5"/>
          <p:cNvSpPr>
            <a:spLocks noGrp="1" noChangeArrowheads="1"/>
          </p:cNvSpPr>
          <p:nvPr>
            <p:ph type="ftr" sz="quarter" idx="3"/>
          </p:nvPr>
        </p:nvSpPr>
        <p:spPr bwMode="auto">
          <a:xfrm>
            <a:off x="3124200" y="6400800"/>
            <a:ext cx="28956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1400">
                <a:ea typeface="+mn-ea"/>
              </a:defRPr>
            </a:lvl1pPr>
          </a:lstStyle>
          <a:p>
            <a:pPr>
              <a:defRPr/>
            </a:pPr>
            <a:endParaRPr lang="it-IT"/>
          </a:p>
        </p:txBody>
      </p:sp>
      <p:grpSp>
        <p:nvGrpSpPr>
          <p:cNvPr id="1030" name="Group 10"/>
          <p:cNvGrpSpPr>
            <a:grpSpLocks/>
          </p:cNvGrpSpPr>
          <p:nvPr userDrawn="1"/>
        </p:nvGrpSpPr>
        <p:grpSpPr bwMode="auto">
          <a:xfrm>
            <a:off x="-304800" y="-396875"/>
            <a:ext cx="9448800" cy="2235200"/>
            <a:chOff x="-192" y="-250"/>
            <a:chExt cx="5952" cy="1408"/>
          </a:xfrm>
        </p:grpSpPr>
        <p:pic>
          <p:nvPicPr>
            <p:cNvPr id="1034" name="Picture 10" descr="en-tête"/>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0" y="0"/>
              <a:ext cx="5760" cy="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1" descr="Case_Con-reversed"/>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92" y="-250"/>
              <a:ext cx="1824" cy="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31" name="Text Box 18"/>
          <p:cNvSpPr txBox="1">
            <a:spLocks noChangeArrowheads="1"/>
          </p:cNvSpPr>
          <p:nvPr userDrawn="1"/>
        </p:nvSpPr>
        <p:spPr bwMode="auto">
          <a:xfrm>
            <a:off x="6948488" y="6513513"/>
            <a:ext cx="1531937"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64" charset="-128"/>
              </a:defRPr>
            </a:lvl1pPr>
            <a:lvl2pPr marL="742950" indent="-285750" eaLnBrk="0" hangingPunct="0">
              <a:defRPr>
                <a:solidFill>
                  <a:schemeClr val="tx1"/>
                </a:solidFill>
                <a:latin typeface="Arial" charset="0"/>
                <a:ea typeface="ＭＳ Ｐゴシック" pitchFamily="-64" charset="-128"/>
              </a:defRPr>
            </a:lvl2pPr>
            <a:lvl3pPr marL="1143000" indent="-228600" eaLnBrk="0" hangingPunct="0">
              <a:defRPr>
                <a:solidFill>
                  <a:schemeClr val="tx1"/>
                </a:solidFill>
                <a:latin typeface="Arial" charset="0"/>
                <a:ea typeface="ＭＳ Ｐゴシック" pitchFamily="-64" charset="-128"/>
              </a:defRPr>
            </a:lvl3pPr>
            <a:lvl4pPr marL="1600200" indent="-228600" eaLnBrk="0" hangingPunct="0">
              <a:defRPr>
                <a:solidFill>
                  <a:schemeClr val="tx1"/>
                </a:solidFill>
                <a:latin typeface="Arial" charset="0"/>
                <a:ea typeface="ＭＳ Ｐゴシック" pitchFamily="-64" charset="-128"/>
              </a:defRPr>
            </a:lvl4pPr>
            <a:lvl5pPr marL="2057400" indent="-228600" eaLnBrk="0" hangingPunct="0">
              <a:defRPr>
                <a:solidFill>
                  <a:schemeClr val="tx1"/>
                </a:solidFill>
                <a:latin typeface="Arial" charset="0"/>
                <a:ea typeface="ＭＳ Ｐゴシック" pitchFamily="-6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6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6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6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64" charset="-128"/>
              </a:defRPr>
            </a:lvl9pPr>
          </a:lstStyle>
          <a:p>
            <a:pPr algn="r" eaLnBrk="1" hangingPunct="1">
              <a:defRPr/>
            </a:pPr>
            <a:fld id="{E2A74958-316B-48A9-88E8-971F6316F0BC}" type="slidenum">
              <a:rPr lang="it-IT" sz="800" smtClean="0">
                <a:ea typeface="ヒラギノ角ゴ Pro W3" pitchFamily="112" charset="-128"/>
              </a:rPr>
              <a:pPr algn="r" eaLnBrk="1" hangingPunct="1">
                <a:defRPr/>
              </a:pPr>
              <a:t>‹N°›</a:t>
            </a:fld>
            <a:endParaRPr lang="fr-FR" sz="800" smtClean="0">
              <a:ea typeface="ヒラギノ角ゴ Pro W3" pitchFamily="112" charset="-128"/>
            </a:endParaRPr>
          </a:p>
        </p:txBody>
      </p:sp>
      <p:pic>
        <p:nvPicPr>
          <p:cNvPr id="1032" name="Picture 11" descr="UnetversityCaseConstruction"/>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7392988" y="177800"/>
            <a:ext cx="15986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Immagine 11" descr="Fiat_industrial_RGB.JPG"/>
          <p:cNvPicPr>
            <a:picLocks noChangeAspect="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8604250" y="63087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 id="2147483949" r:id="rId12"/>
    <p:sldLayoutId id="2147483950" r:id="rId13"/>
    <p:sldLayoutId id="2147483951"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pitchFamily="-64" charset="-128"/>
        </a:defRPr>
      </a:lvl2pPr>
      <a:lvl3pPr algn="ctr" rtl="0" eaLnBrk="0" fontAlgn="base" hangingPunct="0">
        <a:spcBef>
          <a:spcPct val="0"/>
        </a:spcBef>
        <a:spcAft>
          <a:spcPct val="0"/>
        </a:spcAft>
        <a:defRPr sz="4400">
          <a:solidFill>
            <a:schemeClr val="tx2"/>
          </a:solidFill>
          <a:latin typeface="Arial" charset="0"/>
          <a:ea typeface="ＭＳ Ｐゴシック" pitchFamily="-64" charset="-128"/>
        </a:defRPr>
      </a:lvl3pPr>
      <a:lvl4pPr algn="ctr" rtl="0" eaLnBrk="0" fontAlgn="base" hangingPunct="0">
        <a:spcBef>
          <a:spcPct val="0"/>
        </a:spcBef>
        <a:spcAft>
          <a:spcPct val="0"/>
        </a:spcAft>
        <a:defRPr sz="4400">
          <a:solidFill>
            <a:schemeClr val="tx2"/>
          </a:solidFill>
          <a:latin typeface="Arial" charset="0"/>
          <a:ea typeface="ＭＳ Ｐゴシック" pitchFamily="-64" charset="-128"/>
        </a:defRPr>
      </a:lvl4pPr>
      <a:lvl5pPr algn="ctr" rtl="0" eaLnBrk="0" fontAlgn="base" hangingPunct="0">
        <a:spcBef>
          <a:spcPct val="0"/>
        </a:spcBef>
        <a:spcAft>
          <a:spcPct val="0"/>
        </a:spcAft>
        <a:defRPr sz="4400">
          <a:solidFill>
            <a:schemeClr val="tx2"/>
          </a:solidFill>
          <a:latin typeface="Arial" charset="0"/>
          <a:ea typeface="ＭＳ Ｐゴシック" pitchFamily="-64" charset="-128"/>
        </a:defRPr>
      </a:lvl5pPr>
      <a:lvl6pPr marL="457200" algn="ctr" rtl="0" fontAlgn="base">
        <a:spcBef>
          <a:spcPct val="0"/>
        </a:spcBef>
        <a:spcAft>
          <a:spcPct val="0"/>
        </a:spcAft>
        <a:defRPr sz="4400">
          <a:solidFill>
            <a:schemeClr val="tx2"/>
          </a:solidFill>
          <a:latin typeface="Arial" charset="0"/>
          <a:ea typeface="ＭＳ Ｐゴシック" pitchFamily="-64" charset="-128"/>
        </a:defRPr>
      </a:lvl6pPr>
      <a:lvl7pPr marL="914400" algn="ctr" rtl="0" fontAlgn="base">
        <a:spcBef>
          <a:spcPct val="0"/>
        </a:spcBef>
        <a:spcAft>
          <a:spcPct val="0"/>
        </a:spcAft>
        <a:defRPr sz="4400">
          <a:solidFill>
            <a:schemeClr val="tx2"/>
          </a:solidFill>
          <a:latin typeface="Arial" charset="0"/>
          <a:ea typeface="ＭＳ Ｐゴシック" pitchFamily="-64" charset="-128"/>
        </a:defRPr>
      </a:lvl7pPr>
      <a:lvl8pPr marL="1371600" algn="ctr" rtl="0" fontAlgn="base">
        <a:spcBef>
          <a:spcPct val="0"/>
        </a:spcBef>
        <a:spcAft>
          <a:spcPct val="0"/>
        </a:spcAft>
        <a:defRPr sz="4400">
          <a:solidFill>
            <a:schemeClr val="tx2"/>
          </a:solidFill>
          <a:latin typeface="Arial" charset="0"/>
          <a:ea typeface="ＭＳ Ｐゴシック" pitchFamily="-64" charset="-128"/>
        </a:defRPr>
      </a:lvl8pPr>
      <a:lvl9pPr marL="1828800" algn="ctr" rtl="0" fontAlgn="base">
        <a:spcBef>
          <a:spcPct val="0"/>
        </a:spcBef>
        <a:spcAft>
          <a:spcPct val="0"/>
        </a:spcAft>
        <a:defRPr sz="4400">
          <a:solidFill>
            <a:schemeClr val="tx2"/>
          </a:solidFill>
          <a:latin typeface="Arial" charset="0"/>
          <a:ea typeface="ＭＳ Ｐゴシック" pitchFamily="-64"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29.jpe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32.png"/><Relationship Id="rId5" Type="http://schemas.openxmlformats.org/officeDocument/2006/relationships/oleObject" Target="../embeddings/oleObject2.bin"/><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2.xml"/><Relationship Id="rId1" Type="http://schemas.openxmlformats.org/officeDocument/2006/relationships/vmlDrawing" Target="../drawings/vmlDrawing2.v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image" Target="../media/image36.wmf"/><Relationship Id="rId5" Type="http://schemas.openxmlformats.org/officeDocument/2006/relationships/image" Target="../media/image35.png"/><Relationship Id="rId4" Type="http://schemas.openxmlformats.org/officeDocument/2006/relationships/oleObject" Target="../embeddings/oleObject5.bin"/></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2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emf"/><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jpeg"/><Relationship Id="rId11" Type="http://schemas.openxmlformats.org/officeDocument/2006/relationships/image" Target="../media/image52.png"/><Relationship Id="rId5" Type="http://schemas.openxmlformats.org/officeDocument/2006/relationships/image" Target="../media/image46.jpeg"/><Relationship Id="rId10" Type="http://schemas.openxmlformats.org/officeDocument/2006/relationships/image" Target="../media/image51.jpeg"/><Relationship Id="rId4" Type="http://schemas.openxmlformats.org/officeDocument/2006/relationships/image" Target="../media/image45.png"/><Relationship Id="rId9"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59.pn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jpeg"/><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 Id="rId5" Type="http://schemas.openxmlformats.org/officeDocument/2006/relationships/image" Target="../media/image63.jpeg"/><Relationship Id="rId4" Type="http://schemas.openxmlformats.org/officeDocument/2006/relationships/image" Target="../media/image6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png"/></Relationships>
</file>

<file path=ppt/slides/_rels/slide31.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70.png"/><Relationship Id="rId5" Type="http://schemas.openxmlformats.org/officeDocument/2006/relationships/image" Target="../media/image69.jpeg"/><Relationship Id="rId4" Type="http://schemas.openxmlformats.org/officeDocument/2006/relationships/image" Target="../media/image68.emf"/></Relationships>
</file>

<file path=ppt/slides/_rels/slide32.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2.jpeg"/><Relationship Id="rId7" Type="http://schemas.openxmlformats.org/officeDocument/2006/relationships/image" Target="../media/image76.jpeg"/><Relationship Id="rId2" Type="http://schemas.openxmlformats.org/officeDocument/2006/relationships/image" Target="../media/image71.jpeg"/><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 Id="rId9" Type="http://schemas.openxmlformats.org/officeDocument/2006/relationships/image" Target="../media/image78.png"/></Relationships>
</file>

<file path=ppt/slides/_rels/slide3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4.xml"/><Relationship Id="rId4" Type="http://schemas.openxmlformats.org/officeDocument/2006/relationships/image" Target="../media/image81.png"/></Relationships>
</file>

<file path=ppt/slides/_rels/slide34.xml.rels><?xml version="1.0" encoding="UTF-8" standalone="yes"?>
<Relationships xmlns="http://schemas.openxmlformats.org/package/2006/relationships"><Relationship Id="rId8" Type="http://schemas.openxmlformats.org/officeDocument/2006/relationships/image" Target="../media/image86.jpeg"/><Relationship Id="rId3" Type="http://schemas.openxmlformats.org/officeDocument/2006/relationships/package" Target="../embeddings/Microsoft_Word_Document1.docx"/><Relationship Id="rId7" Type="http://schemas.openxmlformats.org/officeDocument/2006/relationships/image" Target="../media/image85.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84.jpeg"/><Relationship Id="rId5" Type="http://schemas.openxmlformats.org/officeDocument/2006/relationships/image" Target="../media/image83.png"/><Relationship Id="rId10" Type="http://schemas.openxmlformats.org/officeDocument/2006/relationships/image" Target="../media/image88.jpeg"/><Relationship Id="rId4" Type="http://schemas.openxmlformats.org/officeDocument/2006/relationships/image" Target="../media/image82.emf"/><Relationship Id="rId9" Type="http://schemas.openxmlformats.org/officeDocument/2006/relationships/image" Target="../media/image87.jpeg"/></Relationships>
</file>

<file path=ppt/slides/_rels/slide3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4.xml"/><Relationship Id="rId4" Type="http://schemas.openxmlformats.org/officeDocument/2006/relationships/image" Target="../media/image94.jpeg"/></Relationships>
</file>

<file path=ppt/slides/_rels/slide3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e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4.xml"/><Relationship Id="rId5" Type="http://schemas.openxmlformats.org/officeDocument/2006/relationships/image" Target="../media/image104.png"/><Relationship Id="rId4" Type="http://schemas.openxmlformats.org/officeDocument/2006/relationships/image" Target="../media/image103.jpeg"/></Relationships>
</file>

<file path=ppt/slides/_rels/slide4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5.png"/><Relationship Id="rId1" Type="http://schemas.openxmlformats.org/officeDocument/2006/relationships/slideLayout" Target="../slideLayouts/slideLayout12.xml"/><Relationship Id="rId4" Type="http://schemas.openxmlformats.org/officeDocument/2006/relationships/image" Target="../media/image106.jpeg"/></Relationships>
</file>

<file path=ppt/slides/_rels/slide4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jpeg"/><Relationship Id="rId1" Type="http://schemas.openxmlformats.org/officeDocument/2006/relationships/slideLayout" Target="../slideLayouts/slideLayout2.xml"/><Relationship Id="rId4" Type="http://schemas.openxmlformats.org/officeDocument/2006/relationships/image" Target="../media/image111.emf"/></Relationships>
</file>

<file path=ppt/slides/_rels/slide4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emf"/><Relationship Id="rId1" Type="http://schemas.openxmlformats.org/officeDocument/2006/relationships/slideLayout" Target="../slideLayouts/slideLayout2.xml"/><Relationship Id="rId4" Type="http://schemas.openxmlformats.org/officeDocument/2006/relationships/image" Target="../media/image110.png"/></Relationships>
</file>

<file path=ppt/slides/_rels/slide48.xml.rels><?xml version="1.0" encoding="UTF-8" standalone="yes"?>
<Relationships xmlns="http://schemas.openxmlformats.org/package/2006/relationships"><Relationship Id="rId3" Type="http://schemas.openxmlformats.org/officeDocument/2006/relationships/image" Target="../media/image111.em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15.png"/><Relationship Id="rId4" Type="http://schemas.openxmlformats.org/officeDocument/2006/relationships/image" Target="../media/image114.png"/></Relationships>
</file>

<file path=ppt/slides/_rels/slide49.xml.rels><?xml version="1.0" encoding="UTF-8" standalone="yes"?>
<Relationships xmlns="http://schemas.openxmlformats.org/package/2006/relationships"><Relationship Id="rId2" Type="http://schemas.openxmlformats.org/officeDocument/2006/relationships/image" Target="../media/image116.emf"/><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5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116.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19.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22.jpeg"/><Relationship Id="rId7" Type="http://schemas.openxmlformats.org/officeDocument/2006/relationships/image" Target="../media/image12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25.jpeg"/><Relationship Id="rId5" Type="http://schemas.openxmlformats.org/officeDocument/2006/relationships/image" Target="../media/image124.jpeg"/><Relationship Id="rId10" Type="http://schemas.openxmlformats.org/officeDocument/2006/relationships/image" Target="../media/image129.jpeg"/><Relationship Id="rId4" Type="http://schemas.openxmlformats.org/officeDocument/2006/relationships/image" Target="../media/image123.jpeg"/><Relationship Id="rId9" Type="http://schemas.openxmlformats.org/officeDocument/2006/relationships/image" Target="../media/image128.png"/></Relationships>
</file>

<file path=ppt/slides/_rels/slide55.xml.rels><?xml version="1.0" encoding="UTF-8" standalone="yes"?>
<Relationships xmlns="http://schemas.openxmlformats.org/package/2006/relationships"><Relationship Id="rId3" Type="http://schemas.openxmlformats.org/officeDocument/2006/relationships/image" Target="../media/image131.jpeg"/><Relationship Id="rId7" Type="http://schemas.openxmlformats.org/officeDocument/2006/relationships/image" Target="../media/image135.jpeg"/><Relationship Id="rId2" Type="http://schemas.openxmlformats.org/officeDocument/2006/relationships/image" Target="../media/image130.jpeg"/><Relationship Id="rId1" Type="http://schemas.openxmlformats.org/officeDocument/2006/relationships/slideLayout" Target="../slideLayouts/slideLayout2.xml"/><Relationship Id="rId6" Type="http://schemas.openxmlformats.org/officeDocument/2006/relationships/image" Target="../media/image134.emf"/><Relationship Id="rId5" Type="http://schemas.openxmlformats.org/officeDocument/2006/relationships/image" Target="../media/image133.emf"/><Relationship Id="rId4" Type="http://schemas.openxmlformats.org/officeDocument/2006/relationships/image" Target="../media/image132.jpeg"/></Relationships>
</file>

<file path=ppt/slides/_rels/slide56.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2.xml"/><Relationship Id="rId4" Type="http://schemas.openxmlformats.org/officeDocument/2006/relationships/image" Target="../media/image138.png"/></Relationships>
</file>

<file path=ppt/slides/_rels/slide57.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hyperlink" Target="http://www.google.com/imgres?imgurl=http://www.websters-online-dictionary.org/definition/english/ac/acid_rain.jpg&amp;amp;imgrefurl=http://www.websters-online-dictionary.org/Ac/Acid+deposition+/+acid+rain.html&amp;amp;usg=__N6J8NvHkrRNRFKX9wjC0hKFW9mM=&amp;amp;h=128&amp;amp;w=122&amp;amp;sz=4&amp;amp;hl=en&amp;amp;start=75&amp;amp;sig2=mBdAVbcyfkLdEFLRWpTNBw&amp;amp;um=1&amp;amp;itbs=1&amp;amp;tbnid=N_PBfTBwf2y4kM:&amp;amp;tbnh=91&amp;amp;tbnw=87&amp;amp;prev=/images?q=arid+land+acid+rain+pictures&amp;start=60&amp;um=1&amp;hl=en&amp;sa=N&amp;rlz=1T4GGLL_enUS383US383&amp;ndsp=20&amp;tbs=isch:1&amp;amp;ei=0JM8TJGfB4W0lQes6pmmAQ" TargetMode="External"/><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643063"/>
            <a:ext cx="91440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075" name="Rectangle 8"/>
          <p:cNvSpPr>
            <a:spLocks noChangeArrowheads="1"/>
          </p:cNvSpPr>
          <p:nvPr/>
        </p:nvSpPr>
        <p:spPr bwMode="auto">
          <a:xfrm>
            <a:off x="8229600" y="6477000"/>
            <a:ext cx="228600" cy="228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sz="2400"/>
          </a:p>
        </p:txBody>
      </p:sp>
      <p:sp>
        <p:nvSpPr>
          <p:cNvPr id="8" name="Rectangle 4"/>
          <p:cNvSpPr>
            <a:spLocks noChangeArrowheads="1"/>
          </p:cNvSpPr>
          <p:nvPr/>
        </p:nvSpPr>
        <p:spPr bwMode="auto">
          <a:xfrm>
            <a:off x="155575" y="3598863"/>
            <a:ext cx="6288837" cy="1569660"/>
          </a:xfrm>
          <a:prstGeom prst="rect">
            <a:avLst/>
          </a:prstGeom>
          <a:noFill/>
          <a:ln w="9525">
            <a:noFill/>
            <a:miter lim="800000"/>
            <a:headEnd/>
            <a:tailEnd/>
          </a:ln>
          <a:effectLst/>
        </p:spPr>
        <p:txBody>
          <a:bodyPr wrap="none">
            <a:spAutoFit/>
          </a:bodyPr>
          <a:lstStyle/>
          <a:p>
            <a:pPr>
              <a:lnSpc>
                <a:spcPct val="120000"/>
              </a:lnSpc>
              <a:defRPr/>
            </a:pPr>
            <a:r>
              <a:rPr lang="fr-FR" sz="4000" b="1" i="1" dirty="0" smtClean="0">
                <a:effectLst>
                  <a:outerShdw blurRad="38100" dist="38100" dir="2700000" algn="tl">
                    <a:srgbClr val="C0C0C0"/>
                  </a:outerShdw>
                </a:effectLst>
                <a:latin typeface="Arial Black" pitchFamily="34" charset="0"/>
              </a:rPr>
              <a:t>Chargeuse-pelleteuse</a:t>
            </a:r>
            <a:endParaRPr lang="fr-FR" sz="4000" b="1" i="1" dirty="0">
              <a:effectLst>
                <a:outerShdw blurRad="38100" dist="38100" dir="2700000" algn="tl">
                  <a:srgbClr val="C0C0C0"/>
                </a:outerShdw>
              </a:effectLst>
              <a:latin typeface="Arial Black" pitchFamily="34" charset="0"/>
            </a:endParaRPr>
          </a:p>
          <a:p>
            <a:pPr>
              <a:lnSpc>
                <a:spcPct val="120000"/>
              </a:lnSpc>
              <a:defRPr/>
            </a:pPr>
            <a:r>
              <a:rPr lang="fr-FR" sz="4000" b="1" i="1" dirty="0">
                <a:effectLst>
                  <a:outerShdw blurRad="38100" dist="38100" dir="2700000" algn="tl">
                    <a:srgbClr val="C0C0C0"/>
                  </a:outerShdw>
                </a:effectLst>
                <a:latin typeface="Arial Black" pitchFamily="34" charset="0"/>
              </a:rPr>
              <a:t>Série </a:t>
            </a:r>
            <a:r>
              <a:rPr lang="fr-FR" sz="4000" b="1" i="1" dirty="0" smtClean="0">
                <a:effectLst>
                  <a:outerShdw blurRad="38100" dist="38100" dir="2700000" algn="tl">
                    <a:srgbClr val="C0C0C0"/>
                  </a:outerShdw>
                </a:effectLst>
                <a:latin typeface="Arial Black" pitchFamily="34" charset="0"/>
              </a:rPr>
              <a:t>T/ST  </a:t>
            </a:r>
            <a:r>
              <a:rPr lang="fr-FR" sz="4000" b="1" i="1" dirty="0" err="1" smtClean="0">
                <a:effectLst>
                  <a:outerShdw blurRad="38100" dist="38100" dir="2700000" algn="tl">
                    <a:srgbClr val="C0C0C0"/>
                  </a:outerShdw>
                </a:effectLst>
                <a:latin typeface="Arial Black" pitchFamily="34" charset="0"/>
              </a:rPr>
              <a:t>Tier</a:t>
            </a:r>
            <a:r>
              <a:rPr lang="fr-FR" sz="4000" b="1" i="1" dirty="0" smtClean="0">
                <a:effectLst>
                  <a:outerShdw blurRad="38100" dist="38100" dir="2700000" algn="tl">
                    <a:srgbClr val="C0C0C0"/>
                  </a:outerShdw>
                </a:effectLst>
                <a:latin typeface="Arial Black" pitchFamily="34" charset="0"/>
              </a:rPr>
              <a:t> 4</a:t>
            </a:r>
            <a:endParaRPr lang="fr-FR" sz="4000" b="1" i="1" dirty="0">
              <a:effectLst>
                <a:outerShdw blurRad="38100" dist="38100" dir="2700000" algn="tl">
                  <a:srgbClr val="C0C0C0"/>
                </a:outerShdw>
              </a:effectLst>
              <a:latin typeface="Arial Black" pitchFamily="34" charset="0"/>
            </a:endParaRPr>
          </a:p>
        </p:txBody>
      </p:sp>
      <p:sp>
        <p:nvSpPr>
          <p:cNvPr id="9" name="Rectangle 2"/>
          <p:cNvSpPr txBox="1">
            <a:spLocks noChangeArrowheads="1"/>
          </p:cNvSpPr>
          <p:nvPr/>
        </p:nvSpPr>
        <p:spPr>
          <a:xfrm>
            <a:off x="241300" y="5453063"/>
            <a:ext cx="6629400" cy="762000"/>
          </a:xfrm>
          <a:prstGeom prst="rect">
            <a:avLst/>
          </a:prstGeom>
        </p:spPr>
        <p:txBody>
          <a:bodyPr/>
          <a:lstStyle/>
          <a:p>
            <a:pPr>
              <a:defRPr/>
            </a:pPr>
            <a:r>
              <a:rPr lang="fr-FR" sz="3200" b="1" i="1" kern="0" dirty="0" smtClean="0">
                <a:solidFill>
                  <a:schemeClr val="tx2"/>
                </a:solidFill>
                <a:latin typeface="Arial Black" pitchFamily="34" charset="0"/>
              </a:rPr>
              <a:t>Moteur F5H </a:t>
            </a:r>
            <a:r>
              <a:rPr lang="fr-FR" sz="3200" b="1" i="1" kern="0" dirty="0" err="1" smtClean="0">
                <a:solidFill>
                  <a:schemeClr val="tx2"/>
                </a:solidFill>
                <a:latin typeface="Arial Black" pitchFamily="34" charset="0"/>
              </a:rPr>
              <a:t>Tier</a:t>
            </a:r>
            <a:r>
              <a:rPr lang="fr-FR" sz="3200" b="1" i="1" kern="0" dirty="0" smtClean="0">
                <a:solidFill>
                  <a:schemeClr val="tx2"/>
                </a:solidFill>
                <a:latin typeface="Arial Black" pitchFamily="34" charset="0"/>
              </a:rPr>
              <a:t> 4</a:t>
            </a:r>
            <a:endParaRPr lang="fr-FR" sz="3200" b="1" i="1" kern="0" dirty="0">
              <a:solidFill>
                <a:schemeClr val="tx2"/>
              </a:solidFill>
              <a:latin typeface="Arial Black" pitchFamily="34" charset="0"/>
              <a:ea typeface="+mj-ea"/>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olo 1"/>
          <p:cNvSpPr>
            <a:spLocks noGrp="1"/>
          </p:cNvSpPr>
          <p:nvPr>
            <p:ph type="title" idx="4294967295"/>
          </p:nvPr>
        </p:nvSpPr>
        <p:spPr>
          <a:xfrm>
            <a:off x="2191768" y="476374"/>
            <a:ext cx="4756496" cy="504354"/>
          </a:xfrm>
          <a:solidFill>
            <a:srgbClr val="FFFFCC"/>
          </a:solidFill>
          <a:ln>
            <a:solidFill>
              <a:schemeClr val="accent6"/>
            </a:solidFill>
          </a:ln>
        </p:spPr>
        <p:txBody>
          <a:bodyPr lIns="91440" tIns="45720" anchor="ctr"/>
          <a:lstStyle/>
          <a:p>
            <a:pPr eaLnBrk="1" hangingPunct="1"/>
            <a:r>
              <a:rPr lang="fr-FR" sz="1800" b="1" dirty="0" smtClean="0"/>
              <a:t>Dates d'application (hors route)</a:t>
            </a:r>
          </a:p>
        </p:txBody>
      </p:sp>
      <p:sp>
        <p:nvSpPr>
          <p:cNvPr id="41987" name="Rectangle 5"/>
          <p:cNvSpPr>
            <a:spLocks noChangeArrowheads="1"/>
          </p:cNvSpPr>
          <p:nvPr/>
        </p:nvSpPr>
        <p:spPr bwMode="auto">
          <a:xfrm>
            <a:off x="258763" y="1074737"/>
            <a:ext cx="8534400" cy="2451953"/>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a:spAutoFit/>
          </a:bodyPr>
          <a:lstStyle/>
          <a:p>
            <a:pPr algn="ctr">
              <a:lnSpc>
                <a:spcPts val="2000"/>
              </a:lnSpc>
              <a:defRPr/>
            </a:pPr>
            <a:endParaRPr lang="fr-FR" sz="2800" b="1" dirty="0" smtClean="0">
              <a:solidFill>
                <a:srgbClr val="002060"/>
              </a:solidFill>
              <a:latin typeface="Calibri" pitchFamily="34" charset="0"/>
            </a:endParaRPr>
          </a:p>
          <a:p>
            <a:pPr algn="ctr">
              <a:lnSpc>
                <a:spcPts val="2000"/>
              </a:lnSpc>
              <a:defRPr/>
            </a:pPr>
            <a:r>
              <a:rPr lang="fr-FR" sz="2800" b="1" dirty="0" err="1" smtClean="0">
                <a:solidFill>
                  <a:srgbClr val="002060"/>
                </a:solidFill>
                <a:latin typeface="Calibri" pitchFamily="34" charset="0"/>
              </a:rPr>
              <a:t>Tier</a:t>
            </a:r>
            <a:r>
              <a:rPr lang="fr-FR" sz="2800" b="1" dirty="0" smtClean="0">
                <a:solidFill>
                  <a:srgbClr val="002060"/>
                </a:solidFill>
                <a:latin typeface="Calibri" pitchFamily="34" charset="0"/>
              </a:rPr>
              <a:t> </a:t>
            </a:r>
            <a:r>
              <a:rPr lang="fr-FR" sz="2800" b="1" dirty="0">
                <a:solidFill>
                  <a:srgbClr val="002060"/>
                </a:solidFill>
                <a:latin typeface="Calibri" pitchFamily="34" charset="0"/>
              </a:rPr>
              <a:t>4A</a:t>
            </a:r>
          </a:p>
          <a:p>
            <a:pPr>
              <a:lnSpc>
                <a:spcPts val="2000"/>
              </a:lnSpc>
              <a:spcAft>
                <a:spcPts val="1200"/>
              </a:spcAft>
              <a:defRPr/>
            </a:pPr>
            <a:r>
              <a:rPr lang="fr-FR" sz="1600" b="1" dirty="0">
                <a:solidFill>
                  <a:srgbClr val="000000"/>
                </a:solidFill>
                <a:latin typeface="Calibri" pitchFamily="34" charset="0"/>
              </a:rPr>
              <a:t>1</a:t>
            </a:r>
            <a:r>
              <a:rPr lang="fr-FR" sz="1600" b="1" baseline="30000" dirty="0">
                <a:solidFill>
                  <a:srgbClr val="000000"/>
                </a:solidFill>
                <a:latin typeface="Calibri" pitchFamily="34" charset="0"/>
              </a:rPr>
              <a:t>er</a:t>
            </a:r>
            <a:r>
              <a:rPr lang="fr-FR" sz="1600" b="1" dirty="0">
                <a:solidFill>
                  <a:srgbClr val="000000"/>
                </a:solidFill>
                <a:latin typeface="Calibri" pitchFamily="34" charset="0"/>
              </a:rPr>
              <a:t> janvier 2011 </a:t>
            </a:r>
            <a:r>
              <a:rPr lang="fr-FR" sz="1600" dirty="0">
                <a:solidFill>
                  <a:srgbClr val="000000"/>
                </a:solidFill>
                <a:latin typeface="Calibri" pitchFamily="34" charset="0"/>
              </a:rPr>
              <a:t>- Les véhicules de 175 CH (puissance de pointe) et plus doivent être conformes aux normes d'émission </a:t>
            </a:r>
            <a:r>
              <a:rPr lang="fr-FR" sz="1600" dirty="0" err="1">
                <a:solidFill>
                  <a:srgbClr val="000000"/>
                </a:solidFill>
                <a:latin typeface="Calibri" pitchFamily="34" charset="0"/>
              </a:rPr>
              <a:t>Tier</a:t>
            </a:r>
            <a:r>
              <a:rPr lang="fr-FR" sz="1600" dirty="0">
                <a:solidFill>
                  <a:srgbClr val="000000"/>
                </a:solidFill>
                <a:latin typeface="Calibri" pitchFamily="34" charset="0"/>
              </a:rPr>
              <a:t> 4a (</a:t>
            </a:r>
            <a:r>
              <a:rPr lang="fr-FR" sz="1600" i="1" dirty="0">
                <a:solidFill>
                  <a:srgbClr val="000000"/>
                </a:solidFill>
                <a:latin typeface="Calibri" pitchFamily="34" charset="0"/>
              </a:rPr>
              <a:t>il y a toutefois des exceptions</a:t>
            </a:r>
            <a:r>
              <a:rPr lang="fr-FR" sz="1600" dirty="0">
                <a:solidFill>
                  <a:srgbClr val="000000"/>
                </a:solidFill>
                <a:latin typeface="Calibri" pitchFamily="34" charset="0"/>
              </a:rPr>
              <a:t>)                        </a:t>
            </a:r>
          </a:p>
          <a:p>
            <a:pPr>
              <a:lnSpc>
                <a:spcPts val="2000"/>
              </a:lnSpc>
              <a:spcAft>
                <a:spcPts val="1200"/>
              </a:spcAft>
              <a:defRPr/>
            </a:pPr>
            <a:r>
              <a:rPr lang="fr-FR" sz="1600" b="1" dirty="0" smtClean="0">
                <a:solidFill>
                  <a:srgbClr val="000000"/>
                </a:solidFill>
                <a:latin typeface="Calibri" pitchFamily="34" charset="0"/>
              </a:rPr>
              <a:t>1</a:t>
            </a:r>
            <a:r>
              <a:rPr lang="fr-FR" sz="1600" b="1" baseline="30000" dirty="0" smtClean="0">
                <a:solidFill>
                  <a:srgbClr val="000000"/>
                </a:solidFill>
                <a:latin typeface="Calibri" pitchFamily="34" charset="0"/>
              </a:rPr>
              <a:t>er</a:t>
            </a:r>
            <a:r>
              <a:rPr lang="fr-FR" sz="1600" b="1" dirty="0" smtClean="0">
                <a:solidFill>
                  <a:srgbClr val="000000"/>
                </a:solidFill>
                <a:latin typeface="Calibri" pitchFamily="34" charset="0"/>
              </a:rPr>
              <a:t> </a:t>
            </a:r>
            <a:r>
              <a:rPr lang="fr-FR" sz="1600" b="1" dirty="0">
                <a:solidFill>
                  <a:srgbClr val="000000"/>
                </a:solidFill>
                <a:latin typeface="Calibri" pitchFamily="34" charset="0"/>
              </a:rPr>
              <a:t>janvier 2012 </a:t>
            </a:r>
            <a:r>
              <a:rPr lang="fr-FR" sz="1600" dirty="0">
                <a:solidFill>
                  <a:srgbClr val="000000"/>
                </a:solidFill>
                <a:latin typeface="Calibri" pitchFamily="34" charset="0"/>
              </a:rPr>
              <a:t>- Les véhicules de 75 à 173 CH (puissance de pointe) doivent être conformes aux normes d'émission </a:t>
            </a:r>
            <a:r>
              <a:rPr lang="fr-FR" sz="1600" dirty="0" err="1">
                <a:solidFill>
                  <a:srgbClr val="000000"/>
                </a:solidFill>
                <a:latin typeface="Calibri" pitchFamily="34" charset="0"/>
              </a:rPr>
              <a:t>Tier</a:t>
            </a:r>
            <a:r>
              <a:rPr lang="fr-FR" sz="1600" dirty="0">
                <a:solidFill>
                  <a:srgbClr val="000000"/>
                </a:solidFill>
                <a:latin typeface="Calibri" pitchFamily="34" charset="0"/>
              </a:rPr>
              <a:t> 4a</a:t>
            </a:r>
          </a:p>
          <a:p>
            <a:pPr>
              <a:lnSpc>
                <a:spcPts val="2000"/>
              </a:lnSpc>
              <a:spcAft>
                <a:spcPts val="1200"/>
              </a:spcAft>
              <a:defRPr/>
            </a:pPr>
            <a:r>
              <a:rPr lang="fr-FR" sz="1600" b="1" dirty="0" smtClean="0">
                <a:solidFill>
                  <a:srgbClr val="000000"/>
                </a:solidFill>
                <a:latin typeface="Calibri" pitchFamily="34" charset="0"/>
              </a:rPr>
              <a:t>1</a:t>
            </a:r>
            <a:r>
              <a:rPr lang="fr-FR" sz="1600" b="1" baseline="30000" dirty="0" smtClean="0">
                <a:solidFill>
                  <a:srgbClr val="000000"/>
                </a:solidFill>
                <a:latin typeface="Calibri" pitchFamily="34" charset="0"/>
              </a:rPr>
              <a:t>er</a:t>
            </a:r>
            <a:r>
              <a:rPr lang="fr-FR" sz="1600" b="1" dirty="0" smtClean="0">
                <a:solidFill>
                  <a:srgbClr val="000000"/>
                </a:solidFill>
                <a:latin typeface="Calibri" pitchFamily="34" charset="0"/>
              </a:rPr>
              <a:t> </a:t>
            </a:r>
            <a:r>
              <a:rPr lang="fr-FR" sz="1600" b="1" dirty="0">
                <a:solidFill>
                  <a:srgbClr val="000000"/>
                </a:solidFill>
                <a:latin typeface="Calibri" pitchFamily="34" charset="0"/>
              </a:rPr>
              <a:t>janvier 2013 </a:t>
            </a:r>
            <a:r>
              <a:rPr lang="fr-FR" sz="1600" dirty="0">
                <a:solidFill>
                  <a:srgbClr val="000000"/>
                </a:solidFill>
                <a:latin typeface="Calibri" pitchFamily="34" charset="0"/>
              </a:rPr>
              <a:t>- Les véhicules de 75 CH (puissance de pointe) et moins doivent être conformes aux normes d'émission </a:t>
            </a:r>
            <a:r>
              <a:rPr lang="fr-FR" sz="1600" dirty="0" err="1">
                <a:solidFill>
                  <a:srgbClr val="000000"/>
                </a:solidFill>
                <a:latin typeface="Calibri" pitchFamily="34" charset="0"/>
              </a:rPr>
              <a:t>Tier</a:t>
            </a:r>
            <a:r>
              <a:rPr lang="fr-FR" sz="1600" dirty="0">
                <a:solidFill>
                  <a:srgbClr val="000000"/>
                </a:solidFill>
                <a:latin typeface="Calibri" pitchFamily="34" charset="0"/>
              </a:rPr>
              <a:t> </a:t>
            </a:r>
            <a:r>
              <a:rPr lang="fr-FR" sz="1600" dirty="0" smtClean="0">
                <a:solidFill>
                  <a:srgbClr val="000000"/>
                </a:solidFill>
                <a:latin typeface="Calibri" pitchFamily="34" charset="0"/>
              </a:rPr>
              <a:t>4a</a:t>
            </a:r>
            <a:endParaRPr lang="fr-FR" sz="1600" dirty="0">
              <a:solidFill>
                <a:srgbClr val="000000"/>
              </a:solidFill>
              <a:latin typeface="Calibri" pitchFamily="34" charset="0"/>
            </a:endParaRPr>
          </a:p>
        </p:txBody>
      </p:sp>
      <p:sp>
        <p:nvSpPr>
          <p:cNvPr id="7" name="Rectangle 6"/>
          <p:cNvSpPr>
            <a:spLocks noChangeArrowheads="1"/>
          </p:cNvSpPr>
          <p:nvPr/>
        </p:nvSpPr>
        <p:spPr bwMode="auto">
          <a:xfrm>
            <a:off x="258763" y="3789362"/>
            <a:ext cx="8534400" cy="2451953"/>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6"/>
          </a:lnRef>
          <a:fillRef idx="2">
            <a:schemeClr val="accent6"/>
          </a:fillRef>
          <a:effectRef idx="1">
            <a:schemeClr val="accent6"/>
          </a:effectRef>
          <a:fontRef idx="minor">
            <a:schemeClr val="dk1"/>
          </a:fontRef>
        </p:style>
        <p:txBody>
          <a:bodyPr>
            <a:spAutoFit/>
          </a:bodyPr>
          <a:lstStyle/>
          <a:p>
            <a:pPr algn="ctr">
              <a:lnSpc>
                <a:spcPts val="2000"/>
              </a:lnSpc>
              <a:defRPr/>
            </a:pPr>
            <a:endParaRPr lang="fr-FR" sz="2800" b="1" dirty="0" smtClean="0">
              <a:solidFill>
                <a:schemeClr val="tx1"/>
              </a:solidFill>
              <a:latin typeface="Calibri" pitchFamily="34" charset="0"/>
            </a:endParaRPr>
          </a:p>
          <a:p>
            <a:pPr algn="ctr">
              <a:lnSpc>
                <a:spcPts val="2000"/>
              </a:lnSpc>
              <a:defRPr/>
            </a:pPr>
            <a:r>
              <a:rPr lang="fr-FR" sz="2800" b="1" dirty="0" err="1" smtClean="0">
                <a:solidFill>
                  <a:schemeClr val="tx1"/>
                </a:solidFill>
                <a:latin typeface="Calibri" pitchFamily="34" charset="0"/>
              </a:rPr>
              <a:t>Tier</a:t>
            </a:r>
            <a:r>
              <a:rPr lang="fr-FR" sz="2800" b="1" dirty="0" smtClean="0">
                <a:solidFill>
                  <a:schemeClr val="tx1"/>
                </a:solidFill>
                <a:latin typeface="Calibri" pitchFamily="34" charset="0"/>
              </a:rPr>
              <a:t> </a:t>
            </a:r>
            <a:r>
              <a:rPr lang="fr-FR" sz="2800" b="1" dirty="0">
                <a:solidFill>
                  <a:schemeClr val="tx1"/>
                </a:solidFill>
                <a:latin typeface="Calibri" pitchFamily="34" charset="0"/>
              </a:rPr>
              <a:t>4B </a:t>
            </a:r>
          </a:p>
          <a:p>
            <a:pPr>
              <a:lnSpc>
                <a:spcPts val="2000"/>
              </a:lnSpc>
              <a:spcAft>
                <a:spcPts val="1200"/>
              </a:spcAft>
              <a:defRPr/>
            </a:pPr>
            <a:r>
              <a:rPr lang="fr-FR" sz="1600" b="1" dirty="0">
                <a:solidFill>
                  <a:srgbClr val="000000"/>
                </a:solidFill>
                <a:latin typeface="Calibri" pitchFamily="34" charset="0"/>
              </a:rPr>
              <a:t>1</a:t>
            </a:r>
            <a:r>
              <a:rPr lang="fr-FR" sz="1600" b="1" baseline="30000" dirty="0">
                <a:solidFill>
                  <a:srgbClr val="000000"/>
                </a:solidFill>
                <a:latin typeface="Calibri" pitchFamily="34" charset="0"/>
              </a:rPr>
              <a:t>er</a:t>
            </a:r>
            <a:r>
              <a:rPr lang="fr-FR" sz="1600" b="1" dirty="0">
                <a:solidFill>
                  <a:srgbClr val="000000"/>
                </a:solidFill>
                <a:latin typeface="Calibri" pitchFamily="34" charset="0"/>
              </a:rPr>
              <a:t> janvier 2014 </a:t>
            </a:r>
            <a:r>
              <a:rPr lang="fr-FR" sz="1600" dirty="0">
                <a:solidFill>
                  <a:srgbClr val="000000"/>
                </a:solidFill>
                <a:latin typeface="Calibri" pitchFamily="34" charset="0"/>
              </a:rPr>
              <a:t>-</a:t>
            </a:r>
            <a:r>
              <a:rPr lang="fr-FR" dirty="0" smtClean="0"/>
              <a:t> </a:t>
            </a:r>
            <a:r>
              <a:rPr lang="fr-FR" sz="1600" dirty="0">
                <a:solidFill>
                  <a:srgbClr val="000000"/>
                </a:solidFill>
                <a:latin typeface="Calibri" pitchFamily="34" charset="0"/>
              </a:rPr>
              <a:t> Les véhicules de 175 CH (puissance de pointe) et plus doivent être conformes aux normes d'émission </a:t>
            </a:r>
            <a:r>
              <a:rPr lang="fr-FR" sz="1600" dirty="0" err="1">
                <a:solidFill>
                  <a:srgbClr val="000000"/>
                </a:solidFill>
                <a:latin typeface="Calibri" pitchFamily="34" charset="0"/>
              </a:rPr>
              <a:t>Tier</a:t>
            </a:r>
            <a:r>
              <a:rPr lang="fr-FR" sz="1600" dirty="0">
                <a:solidFill>
                  <a:srgbClr val="000000"/>
                </a:solidFill>
                <a:latin typeface="Calibri" pitchFamily="34" charset="0"/>
              </a:rPr>
              <a:t> 4b </a:t>
            </a:r>
          </a:p>
          <a:p>
            <a:pPr>
              <a:lnSpc>
                <a:spcPts val="2000"/>
              </a:lnSpc>
              <a:spcAft>
                <a:spcPts val="1200"/>
              </a:spcAft>
              <a:defRPr/>
            </a:pPr>
            <a:r>
              <a:rPr lang="fr-FR" sz="1600" b="1" dirty="0" smtClean="0">
                <a:solidFill>
                  <a:srgbClr val="000000"/>
                </a:solidFill>
                <a:latin typeface="Calibri" pitchFamily="34" charset="0"/>
              </a:rPr>
              <a:t>1</a:t>
            </a:r>
            <a:r>
              <a:rPr lang="fr-FR" sz="1600" b="1" baseline="30000" dirty="0" smtClean="0">
                <a:solidFill>
                  <a:srgbClr val="000000"/>
                </a:solidFill>
                <a:latin typeface="Calibri" pitchFamily="34" charset="0"/>
              </a:rPr>
              <a:t>er</a:t>
            </a:r>
            <a:r>
              <a:rPr lang="fr-FR" sz="1600" b="1" dirty="0" smtClean="0">
                <a:solidFill>
                  <a:srgbClr val="000000"/>
                </a:solidFill>
                <a:latin typeface="Calibri" pitchFamily="34" charset="0"/>
              </a:rPr>
              <a:t> </a:t>
            </a:r>
            <a:r>
              <a:rPr lang="fr-FR" sz="1600" b="1" dirty="0">
                <a:solidFill>
                  <a:srgbClr val="000000"/>
                </a:solidFill>
                <a:latin typeface="Calibri" pitchFamily="34" charset="0"/>
              </a:rPr>
              <a:t>janvier 2015 </a:t>
            </a:r>
            <a:r>
              <a:rPr lang="fr-FR" sz="1600" dirty="0">
                <a:solidFill>
                  <a:srgbClr val="000000"/>
                </a:solidFill>
                <a:latin typeface="Calibri" pitchFamily="34" charset="0"/>
              </a:rPr>
              <a:t>- Les véhicules de 75 à 173 CH (puissance de pointe) doivent être conformes aux normes d'émission </a:t>
            </a:r>
            <a:r>
              <a:rPr lang="fr-FR" sz="1600" dirty="0" err="1">
                <a:solidFill>
                  <a:srgbClr val="000000"/>
                </a:solidFill>
                <a:latin typeface="Calibri" pitchFamily="34" charset="0"/>
              </a:rPr>
              <a:t>Tier</a:t>
            </a:r>
            <a:r>
              <a:rPr lang="fr-FR" sz="1600" dirty="0">
                <a:solidFill>
                  <a:srgbClr val="000000"/>
                </a:solidFill>
                <a:latin typeface="Calibri" pitchFamily="34" charset="0"/>
              </a:rPr>
              <a:t> 4b</a:t>
            </a:r>
          </a:p>
          <a:p>
            <a:pPr>
              <a:lnSpc>
                <a:spcPts val="2000"/>
              </a:lnSpc>
              <a:spcAft>
                <a:spcPts val="1200"/>
              </a:spcAft>
              <a:defRPr/>
            </a:pPr>
            <a:r>
              <a:rPr lang="fr-FR" sz="1600" b="1" dirty="0" smtClean="0">
                <a:solidFill>
                  <a:srgbClr val="000000"/>
                </a:solidFill>
                <a:latin typeface="Calibri" pitchFamily="34" charset="0"/>
              </a:rPr>
              <a:t>1</a:t>
            </a:r>
            <a:r>
              <a:rPr lang="fr-FR" sz="1600" b="1" baseline="30000" dirty="0" smtClean="0">
                <a:solidFill>
                  <a:srgbClr val="000000"/>
                </a:solidFill>
                <a:latin typeface="Calibri" pitchFamily="34" charset="0"/>
              </a:rPr>
              <a:t>er</a:t>
            </a:r>
            <a:r>
              <a:rPr lang="fr-FR" sz="1600" b="1" dirty="0" smtClean="0">
                <a:solidFill>
                  <a:srgbClr val="000000"/>
                </a:solidFill>
                <a:latin typeface="Calibri" pitchFamily="34" charset="0"/>
              </a:rPr>
              <a:t> </a:t>
            </a:r>
            <a:r>
              <a:rPr lang="fr-FR" sz="1600" b="1">
                <a:solidFill>
                  <a:srgbClr val="000000"/>
                </a:solidFill>
                <a:latin typeface="Calibri" pitchFamily="34" charset="0"/>
              </a:rPr>
              <a:t>janvier </a:t>
            </a:r>
            <a:r>
              <a:rPr lang="fr-FR" sz="1600" b="1" smtClean="0">
                <a:solidFill>
                  <a:srgbClr val="000000"/>
                </a:solidFill>
                <a:latin typeface="Calibri" pitchFamily="34" charset="0"/>
              </a:rPr>
              <a:t>2016 </a:t>
            </a:r>
            <a:r>
              <a:rPr lang="fr-FR" sz="1600" dirty="0">
                <a:solidFill>
                  <a:srgbClr val="000000"/>
                </a:solidFill>
                <a:latin typeface="Calibri" pitchFamily="34" charset="0"/>
              </a:rPr>
              <a:t>-</a:t>
            </a:r>
            <a:r>
              <a:rPr lang="fr-FR" dirty="0" smtClean="0"/>
              <a:t> </a:t>
            </a:r>
            <a:r>
              <a:rPr lang="fr-FR" sz="1600" dirty="0">
                <a:solidFill>
                  <a:srgbClr val="000000"/>
                </a:solidFill>
                <a:latin typeface="Calibri" pitchFamily="34" charset="0"/>
              </a:rPr>
              <a:t> Les véhicules de 75 CH (puissance de pointe) et moins doivent être conformes aux normes d'émission </a:t>
            </a:r>
            <a:r>
              <a:rPr lang="fr-FR" sz="1600" dirty="0" err="1">
                <a:solidFill>
                  <a:srgbClr val="000000"/>
                </a:solidFill>
                <a:latin typeface="Calibri" pitchFamily="34" charset="0"/>
              </a:rPr>
              <a:t>Tier</a:t>
            </a:r>
            <a:r>
              <a:rPr lang="fr-FR" sz="1600" dirty="0">
                <a:solidFill>
                  <a:srgbClr val="000000"/>
                </a:solidFill>
                <a:latin typeface="Calibri" pitchFamily="34" charset="0"/>
              </a:rPr>
              <a:t> 4b</a:t>
            </a:r>
          </a:p>
        </p:txBody>
      </p:sp>
    </p:spTree>
    <p:extLst>
      <p:ext uri="{BB962C8B-B14F-4D97-AF65-F5344CB8AC3E}">
        <p14:creationId xmlns:p14="http://schemas.microsoft.com/office/powerpoint/2010/main" val="40541118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 Box 47"/>
          <p:cNvSpPr txBox="1">
            <a:spLocks noChangeArrowheads="1"/>
          </p:cNvSpPr>
          <p:nvPr/>
        </p:nvSpPr>
        <p:spPr bwMode="auto">
          <a:xfrm>
            <a:off x="1979613" y="620688"/>
            <a:ext cx="6696843" cy="400110"/>
          </a:xfrm>
          <a:prstGeom prst="rect">
            <a:avLst/>
          </a:prstGeom>
          <a:solidFill>
            <a:srgbClr val="FFFFCC"/>
          </a:solidFill>
          <a:ln>
            <a:solidFill>
              <a:schemeClr val="accent6"/>
            </a:solidFill>
          </a:ln>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20000"/>
              </a:spcBef>
            </a:pPr>
            <a:r>
              <a:rPr lang="fr-FR" sz="1000" b="1" dirty="0">
                <a:solidFill>
                  <a:srgbClr val="000000"/>
                </a:solidFill>
              </a:rPr>
              <a:t>Normes d'émission applicables en Europe aux engins mobiles non routiers, aux tracteurs agricoles </a:t>
            </a:r>
            <a:r>
              <a:rPr lang="fr-FR" sz="1000" b="1" dirty="0" smtClean="0">
                <a:solidFill>
                  <a:srgbClr val="000000"/>
                </a:solidFill>
              </a:rPr>
              <a:t>et</a:t>
            </a:r>
            <a:br>
              <a:rPr lang="fr-FR" sz="1000" b="1" dirty="0" smtClean="0">
                <a:solidFill>
                  <a:srgbClr val="000000"/>
                </a:solidFill>
              </a:rPr>
            </a:br>
            <a:r>
              <a:rPr lang="fr-FR" sz="1000" b="1" dirty="0" smtClean="0">
                <a:solidFill>
                  <a:srgbClr val="000000"/>
                </a:solidFill>
              </a:rPr>
              <a:t>forestiers </a:t>
            </a:r>
            <a:r>
              <a:rPr lang="fr-FR" sz="1000" b="1" dirty="0">
                <a:solidFill>
                  <a:srgbClr val="000000"/>
                </a:solidFill>
              </a:rPr>
              <a:t>ainsi qu'aux moteurs CI non routiers aux États-Unis</a:t>
            </a:r>
          </a:p>
        </p:txBody>
      </p:sp>
      <p:sp>
        <p:nvSpPr>
          <p:cNvPr id="16388" name="Rectangle 2"/>
          <p:cNvSpPr>
            <a:spLocks noChangeArrowheads="1"/>
          </p:cNvSpPr>
          <p:nvPr/>
        </p:nvSpPr>
        <p:spPr bwMode="auto">
          <a:xfrm>
            <a:off x="36513" y="2454275"/>
            <a:ext cx="19431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spcBef>
                <a:spcPct val="20000"/>
              </a:spcBef>
              <a:buFont typeface="Webdings" pitchFamily="18" charset="2"/>
              <a:buNone/>
            </a:pPr>
            <a:r>
              <a:rPr lang="fr-FR" b="1">
                <a:solidFill>
                  <a:srgbClr val="A7143F"/>
                </a:solidFill>
              </a:rPr>
              <a:t>56 ≤ P &lt; 130 kW</a:t>
            </a:r>
          </a:p>
        </p:txBody>
      </p:sp>
      <p:sp>
        <p:nvSpPr>
          <p:cNvPr id="16389" name="Rectangle 7"/>
          <p:cNvSpPr>
            <a:spLocks noChangeArrowheads="1"/>
          </p:cNvSpPr>
          <p:nvPr/>
        </p:nvSpPr>
        <p:spPr bwMode="auto">
          <a:xfrm>
            <a:off x="34925" y="3460750"/>
            <a:ext cx="19431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spcBef>
                <a:spcPct val="20000"/>
              </a:spcBef>
              <a:buFont typeface="Webdings" pitchFamily="18" charset="2"/>
              <a:buNone/>
            </a:pPr>
            <a:r>
              <a:rPr lang="fr-FR" b="1">
                <a:solidFill>
                  <a:srgbClr val="A7143F"/>
                </a:solidFill>
              </a:rPr>
              <a:t>37 ≤ P &lt; 56 kW</a:t>
            </a:r>
          </a:p>
        </p:txBody>
      </p:sp>
      <p:sp>
        <p:nvSpPr>
          <p:cNvPr id="16390" name="Text Box 8"/>
          <p:cNvSpPr txBox="1">
            <a:spLocks noChangeArrowheads="1"/>
          </p:cNvSpPr>
          <p:nvPr/>
        </p:nvSpPr>
        <p:spPr bwMode="auto">
          <a:xfrm>
            <a:off x="2124075" y="1084263"/>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fr-FR" sz="1600" b="1">
                <a:solidFill>
                  <a:srgbClr val="000000"/>
                </a:solidFill>
              </a:rPr>
              <a:t>2008</a:t>
            </a:r>
          </a:p>
        </p:txBody>
      </p:sp>
      <p:sp>
        <p:nvSpPr>
          <p:cNvPr id="16391" name="Text Box 9"/>
          <p:cNvSpPr txBox="1">
            <a:spLocks noChangeArrowheads="1"/>
          </p:cNvSpPr>
          <p:nvPr/>
        </p:nvSpPr>
        <p:spPr bwMode="auto">
          <a:xfrm>
            <a:off x="2844800" y="1084263"/>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fr-FR" sz="1600" b="1">
                <a:solidFill>
                  <a:srgbClr val="000000"/>
                </a:solidFill>
              </a:rPr>
              <a:t>2009</a:t>
            </a:r>
          </a:p>
        </p:txBody>
      </p:sp>
      <p:sp>
        <p:nvSpPr>
          <p:cNvPr id="16392" name="Text Box 10"/>
          <p:cNvSpPr txBox="1">
            <a:spLocks noChangeArrowheads="1"/>
          </p:cNvSpPr>
          <p:nvPr/>
        </p:nvSpPr>
        <p:spPr bwMode="auto">
          <a:xfrm>
            <a:off x="3563938" y="1084263"/>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fr-FR" sz="1600" b="1">
                <a:solidFill>
                  <a:srgbClr val="000000"/>
                </a:solidFill>
              </a:rPr>
              <a:t>2010</a:t>
            </a:r>
          </a:p>
        </p:txBody>
      </p:sp>
      <p:sp>
        <p:nvSpPr>
          <p:cNvPr id="16393" name="Text Box 11"/>
          <p:cNvSpPr txBox="1">
            <a:spLocks noChangeArrowheads="1"/>
          </p:cNvSpPr>
          <p:nvPr/>
        </p:nvSpPr>
        <p:spPr bwMode="auto">
          <a:xfrm>
            <a:off x="4284663" y="1084263"/>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fr-FR" sz="1600" b="1">
                <a:solidFill>
                  <a:srgbClr val="000000"/>
                </a:solidFill>
              </a:rPr>
              <a:t>2011</a:t>
            </a:r>
          </a:p>
        </p:txBody>
      </p:sp>
      <p:sp>
        <p:nvSpPr>
          <p:cNvPr id="16394" name="Text Box 12"/>
          <p:cNvSpPr txBox="1">
            <a:spLocks noChangeArrowheads="1"/>
          </p:cNvSpPr>
          <p:nvPr/>
        </p:nvSpPr>
        <p:spPr bwMode="auto">
          <a:xfrm>
            <a:off x="5005388" y="1084263"/>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fr-FR" sz="1600" b="1">
                <a:solidFill>
                  <a:srgbClr val="000000"/>
                </a:solidFill>
              </a:rPr>
              <a:t>2012</a:t>
            </a:r>
          </a:p>
        </p:txBody>
      </p:sp>
      <p:sp>
        <p:nvSpPr>
          <p:cNvPr id="16395" name="Text Box 13"/>
          <p:cNvSpPr txBox="1">
            <a:spLocks noChangeArrowheads="1"/>
          </p:cNvSpPr>
          <p:nvPr/>
        </p:nvSpPr>
        <p:spPr bwMode="auto">
          <a:xfrm>
            <a:off x="5724525" y="1084263"/>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fr-FR" sz="1600" b="1">
                <a:solidFill>
                  <a:srgbClr val="000000"/>
                </a:solidFill>
              </a:rPr>
              <a:t>2013</a:t>
            </a:r>
          </a:p>
        </p:txBody>
      </p:sp>
      <p:sp>
        <p:nvSpPr>
          <p:cNvPr id="16396" name="Text Box 14"/>
          <p:cNvSpPr txBox="1">
            <a:spLocks noChangeArrowheads="1"/>
          </p:cNvSpPr>
          <p:nvPr/>
        </p:nvSpPr>
        <p:spPr bwMode="auto">
          <a:xfrm>
            <a:off x="6445250" y="1084263"/>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fr-FR" sz="1600" b="1">
                <a:solidFill>
                  <a:srgbClr val="000000"/>
                </a:solidFill>
              </a:rPr>
              <a:t>2014</a:t>
            </a:r>
          </a:p>
        </p:txBody>
      </p:sp>
      <p:sp>
        <p:nvSpPr>
          <p:cNvPr id="16397" name="Text Box 15"/>
          <p:cNvSpPr txBox="1">
            <a:spLocks noChangeArrowheads="1"/>
          </p:cNvSpPr>
          <p:nvPr/>
        </p:nvSpPr>
        <p:spPr bwMode="auto">
          <a:xfrm>
            <a:off x="7165975" y="1084263"/>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fr-FR" sz="1600" b="1">
                <a:solidFill>
                  <a:srgbClr val="000000"/>
                </a:solidFill>
              </a:rPr>
              <a:t>2015</a:t>
            </a:r>
          </a:p>
        </p:txBody>
      </p:sp>
      <p:sp>
        <p:nvSpPr>
          <p:cNvPr id="16398" name="Text Box 16"/>
          <p:cNvSpPr txBox="1">
            <a:spLocks noChangeArrowheads="1"/>
          </p:cNvSpPr>
          <p:nvPr/>
        </p:nvSpPr>
        <p:spPr bwMode="auto">
          <a:xfrm>
            <a:off x="7885113" y="1084263"/>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fr-FR" sz="1600" b="1">
                <a:solidFill>
                  <a:srgbClr val="000000"/>
                </a:solidFill>
              </a:rPr>
              <a:t>2016</a:t>
            </a:r>
          </a:p>
        </p:txBody>
      </p:sp>
      <p:grpSp>
        <p:nvGrpSpPr>
          <p:cNvPr id="16399" name="Group 17"/>
          <p:cNvGrpSpPr>
            <a:grpSpLocks/>
          </p:cNvGrpSpPr>
          <p:nvPr/>
        </p:nvGrpSpPr>
        <p:grpSpPr bwMode="auto">
          <a:xfrm>
            <a:off x="2124075" y="1157288"/>
            <a:ext cx="6480175" cy="3217862"/>
            <a:chOff x="1383" y="618"/>
            <a:chExt cx="4082" cy="2358"/>
          </a:xfrm>
        </p:grpSpPr>
        <p:sp>
          <p:nvSpPr>
            <p:cNvPr id="16501" name="Line 18"/>
            <p:cNvSpPr>
              <a:spLocks noChangeShapeType="1"/>
            </p:cNvSpPr>
            <p:nvPr/>
          </p:nvSpPr>
          <p:spPr bwMode="auto">
            <a:xfrm>
              <a:off x="1383" y="618"/>
              <a:ext cx="0" cy="235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6502" name="Line 19"/>
            <p:cNvSpPr>
              <a:spLocks noChangeShapeType="1"/>
            </p:cNvSpPr>
            <p:nvPr/>
          </p:nvSpPr>
          <p:spPr bwMode="auto">
            <a:xfrm>
              <a:off x="1837" y="618"/>
              <a:ext cx="0" cy="235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6503" name="Line 20"/>
            <p:cNvSpPr>
              <a:spLocks noChangeShapeType="1"/>
            </p:cNvSpPr>
            <p:nvPr/>
          </p:nvSpPr>
          <p:spPr bwMode="auto">
            <a:xfrm>
              <a:off x="2290" y="618"/>
              <a:ext cx="0" cy="235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6504" name="Line 21"/>
            <p:cNvSpPr>
              <a:spLocks noChangeShapeType="1"/>
            </p:cNvSpPr>
            <p:nvPr/>
          </p:nvSpPr>
          <p:spPr bwMode="auto">
            <a:xfrm>
              <a:off x="2744" y="618"/>
              <a:ext cx="0" cy="235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6505" name="Line 22"/>
            <p:cNvSpPr>
              <a:spLocks noChangeShapeType="1"/>
            </p:cNvSpPr>
            <p:nvPr/>
          </p:nvSpPr>
          <p:spPr bwMode="auto">
            <a:xfrm>
              <a:off x="3197" y="618"/>
              <a:ext cx="0" cy="235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6506" name="Line 23"/>
            <p:cNvSpPr>
              <a:spLocks noChangeShapeType="1"/>
            </p:cNvSpPr>
            <p:nvPr/>
          </p:nvSpPr>
          <p:spPr bwMode="auto">
            <a:xfrm>
              <a:off x="3651" y="618"/>
              <a:ext cx="0" cy="235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6507" name="Line 24"/>
            <p:cNvSpPr>
              <a:spLocks noChangeShapeType="1"/>
            </p:cNvSpPr>
            <p:nvPr/>
          </p:nvSpPr>
          <p:spPr bwMode="auto">
            <a:xfrm>
              <a:off x="4104" y="618"/>
              <a:ext cx="0" cy="235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6508" name="Line 25"/>
            <p:cNvSpPr>
              <a:spLocks noChangeShapeType="1"/>
            </p:cNvSpPr>
            <p:nvPr/>
          </p:nvSpPr>
          <p:spPr bwMode="auto">
            <a:xfrm>
              <a:off x="4558" y="618"/>
              <a:ext cx="0" cy="235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6509" name="Line 26"/>
            <p:cNvSpPr>
              <a:spLocks noChangeShapeType="1"/>
            </p:cNvSpPr>
            <p:nvPr/>
          </p:nvSpPr>
          <p:spPr bwMode="auto">
            <a:xfrm>
              <a:off x="5011" y="618"/>
              <a:ext cx="0" cy="235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6510" name="Line 27"/>
            <p:cNvSpPr>
              <a:spLocks noChangeShapeType="1"/>
            </p:cNvSpPr>
            <p:nvPr/>
          </p:nvSpPr>
          <p:spPr bwMode="auto">
            <a:xfrm>
              <a:off x="5465" y="618"/>
              <a:ext cx="0" cy="235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grpSp>
      <p:sp>
        <p:nvSpPr>
          <p:cNvPr id="16400" name="Text Box 28"/>
          <p:cNvSpPr txBox="1">
            <a:spLocks noChangeArrowheads="1"/>
          </p:cNvSpPr>
          <p:nvPr/>
        </p:nvSpPr>
        <p:spPr bwMode="auto">
          <a:xfrm>
            <a:off x="8604250" y="1084263"/>
            <a:ext cx="4683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fr-FR" sz="1600" b="1">
                <a:solidFill>
                  <a:srgbClr val="000000"/>
                </a:solidFill>
              </a:rPr>
              <a:t>&gt;</a:t>
            </a:r>
          </a:p>
        </p:txBody>
      </p:sp>
      <p:sp>
        <p:nvSpPr>
          <p:cNvPr id="16401" name="AutoShape 30"/>
          <p:cNvSpPr>
            <a:spLocks noChangeArrowheads="1"/>
          </p:cNvSpPr>
          <p:nvPr/>
        </p:nvSpPr>
        <p:spPr bwMode="auto">
          <a:xfrm>
            <a:off x="2124075" y="3725863"/>
            <a:ext cx="3600450" cy="287337"/>
          </a:xfrm>
          <a:prstGeom prst="homePlate">
            <a:avLst>
              <a:gd name="adj" fmla="val 98329"/>
            </a:avLst>
          </a:prstGeom>
          <a:gradFill rotWithShape="1">
            <a:gsLst>
              <a:gs pos="0">
                <a:srgbClr val="FFFF00"/>
              </a:gs>
              <a:gs pos="100000">
                <a:srgbClr val="33CC33"/>
              </a:gs>
            </a:gsLst>
            <a:lin ang="0" scaled="1"/>
          </a:gradFill>
          <a:ln w="9525" algn="ctr">
            <a:solidFill>
              <a:schemeClr val="tx1"/>
            </a:solidFill>
            <a:miter lim="800000"/>
            <a:headEnd/>
            <a:tailEnd/>
          </a:ln>
        </p:spPr>
        <p:txBody>
          <a:bodyPr wrap="none" anchor="ctr"/>
          <a:lstStyle/>
          <a:p>
            <a:pPr algn="ctr"/>
            <a:r>
              <a:rPr lang="fr-FR" sz="1400" b="1">
                <a:solidFill>
                  <a:srgbClr val="000000"/>
                </a:solidFill>
              </a:rPr>
              <a:t>Phase IIIA/Tier 4A</a:t>
            </a:r>
          </a:p>
        </p:txBody>
      </p:sp>
      <p:sp>
        <p:nvSpPr>
          <p:cNvPr id="16402" name="AutoShape 31"/>
          <p:cNvSpPr>
            <a:spLocks noChangeArrowheads="1"/>
          </p:cNvSpPr>
          <p:nvPr/>
        </p:nvSpPr>
        <p:spPr bwMode="auto">
          <a:xfrm>
            <a:off x="5724525" y="3941763"/>
            <a:ext cx="3240088" cy="287337"/>
          </a:xfrm>
          <a:prstGeom prst="homePlate">
            <a:avLst>
              <a:gd name="adj" fmla="val 90158"/>
            </a:avLst>
          </a:prstGeom>
          <a:solidFill>
            <a:srgbClr val="33CC33"/>
          </a:solidFill>
          <a:ln w="9525" algn="ctr">
            <a:solidFill>
              <a:schemeClr val="tx1"/>
            </a:solidFill>
            <a:miter lim="800000"/>
            <a:headEnd/>
            <a:tailEnd/>
          </a:ln>
        </p:spPr>
        <p:txBody>
          <a:bodyPr wrap="none" anchor="ctr"/>
          <a:lstStyle/>
          <a:p>
            <a:pPr algn="ctr"/>
            <a:r>
              <a:rPr lang="fr-FR" sz="1400" b="1">
                <a:solidFill>
                  <a:srgbClr val="000000"/>
                </a:solidFill>
              </a:rPr>
              <a:t>Phase IIIB / Tier 4B</a:t>
            </a:r>
          </a:p>
        </p:txBody>
      </p:sp>
      <p:sp>
        <p:nvSpPr>
          <p:cNvPr id="16403" name="AutoShape 32"/>
          <p:cNvSpPr>
            <a:spLocks noChangeArrowheads="1"/>
          </p:cNvSpPr>
          <p:nvPr/>
        </p:nvSpPr>
        <p:spPr bwMode="auto">
          <a:xfrm>
            <a:off x="1979613" y="2527300"/>
            <a:ext cx="3025775" cy="287338"/>
          </a:xfrm>
          <a:prstGeom prst="homePlate">
            <a:avLst>
              <a:gd name="adj" fmla="val 92872"/>
            </a:avLst>
          </a:prstGeom>
          <a:solidFill>
            <a:srgbClr val="FFFF00"/>
          </a:solidFill>
          <a:ln w="9525" algn="ctr">
            <a:solidFill>
              <a:schemeClr val="tx1"/>
            </a:solidFill>
            <a:miter lim="800000"/>
            <a:headEnd/>
            <a:tailEnd/>
          </a:ln>
        </p:spPr>
        <p:txBody>
          <a:bodyPr wrap="none" anchor="ctr"/>
          <a:lstStyle/>
          <a:p>
            <a:pPr algn="ctr"/>
            <a:r>
              <a:rPr lang="fr-FR" sz="1400" b="1">
                <a:solidFill>
                  <a:srgbClr val="000000"/>
                </a:solidFill>
              </a:rPr>
              <a:t>Phase IIIA / Tier 3</a:t>
            </a:r>
          </a:p>
        </p:txBody>
      </p:sp>
      <p:sp>
        <p:nvSpPr>
          <p:cNvPr id="16404" name="AutoShape 33"/>
          <p:cNvSpPr>
            <a:spLocks noChangeArrowheads="1"/>
          </p:cNvSpPr>
          <p:nvPr/>
        </p:nvSpPr>
        <p:spPr bwMode="auto">
          <a:xfrm>
            <a:off x="5005388" y="2813050"/>
            <a:ext cx="2159000" cy="287338"/>
          </a:xfrm>
          <a:prstGeom prst="homePlate">
            <a:avLst>
              <a:gd name="adj" fmla="val 94409"/>
            </a:avLst>
          </a:prstGeom>
          <a:gradFill rotWithShape="1">
            <a:gsLst>
              <a:gs pos="0">
                <a:srgbClr val="FFFF00"/>
              </a:gs>
              <a:gs pos="100000">
                <a:srgbClr val="33CC33"/>
              </a:gs>
            </a:gsLst>
            <a:lin ang="0" scaled="1"/>
          </a:gradFill>
          <a:ln w="9525" algn="ctr">
            <a:solidFill>
              <a:schemeClr val="tx1"/>
            </a:solidFill>
            <a:miter lim="800000"/>
            <a:headEnd/>
            <a:tailEnd/>
          </a:ln>
        </p:spPr>
        <p:txBody>
          <a:bodyPr wrap="none" anchor="ctr"/>
          <a:lstStyle/>
          <a:p>
            <a:pPr algn="ctr"/>
            <a:r>
              <a:rPr lang="fr-FR" sz="1400" b="1">
                <a:solidFill>
                  <a:srgbClr val="000000"/>
                </a:solidFill>
              </a:rPr>
              <a:t>Phase IIIB/Tier 4A</a:t>
            </a:r>
          </a:p>
        </p:txBody>
      </p:sp>
      <p:sp>
        <p:nvSpPr>
          <p:cNvPr id="16405" name="AutoShape 34"/>
          <p:cNvSpPr>
            <a:spLocks noChangeArrowheads="1"/>
          </p:cNvSpPr>
          <p:nvPr/>
        </p:nvSpPr>
        <p:spPr bwMode="auto">
          <a:xfrm>
            <a:off x="7164388" y="3100388"/>
            <a:ext cx="1776412" cy="287337"/>
          </a:xfrm>
          <a:prstGeom prst="homePlate">
            <a:avLst>
              <a:gd name="adj" fmla="val 88957"/>
            </a:avLst>
          </a:prstGeom>
          <a:solidFill>
            <a:srgbClr val="33CC33"/>
          </a:solidFill>
          <a:ln w="9525" algn="ctr">
            <a:solidFill>
              <a:schemeClr val="tx1"/>
            </a:solidFill>
            <a:miter lim="800000"/>
            <a:headEnd/>
            <a:tailEnd/>
          </a:ln>
        </p:spPr>
        <p:txBody>
          <a:bodyPr wrap="none" anchor="ctr"/>
          <a:lstStyle/>
          <a:p>
            <a:pPr algn="ctr"/>
            <a:r>
              <a:rPr lang="fr-FR" sz="1400" b="1">
                <a:solidFill>
                  <a:srgbClr val="000000"/>
                </a:solidFill>
              </a:rPr>
              <a:t>Phase IV / Tier 4B</a:t>
            </a:r>
          </a:p>
        </p:txBody>
      </p:sp>
      <p:sp>
        <p:nvSpPr>
          <p:cNvPr id="16406" name="Rectangle 35"/>
          <p:cNvSpPr>
            <a:spLocks noChangeArrowheads="1"/>
          </p:cNvSpPr>
          <p:nvPr/>
        </p:nvSpPr>
        <p:spPr bwMode="auto">
          <a:xfrm>
            <a:off x="36513" y="1444625"/>
            <a:ext cx="19431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spcBef>
                <a:spcPct val="20000"/>
              </a:spcBef>
              <a:buFont typeface="Webdings" pitchFamily="18" charset="2"/>
              <a:buNone/>
            </a:pPr>
            <a:r>
              <a:rPr lang="fr-FR" b="1">
                <a:solidFill>
                  <a:srgbClr val="A7143F"/>
                </a:solidFill>
              </a:rPr>
              <a:t>130 ≤ P ≤ 560 kW</a:t>
            </a:r>
          </a:p>
        </p:txBody>
      </p:sp>
      <p:sp>
        <p:nvSpPr>
          <p:cNvPr id="16407" name="AutoShape 37"/>
          <p:cNvSpPr>
            <a:spLocks noChangeArrowheads="1"/>
          </p:cNvSpPr>
          <p:nvPr/>
        </p:nvSpPr>
        <p:spPr bwMode="auto">
          <a:xfrm>
            <a:off x="1979613" y="1661318"/>
            <a:ext cx="2305050" cy="287338"/>
          </a:xfrm>
          <a:prstGeom prst="homePlate">
            <a:avLst>
              <a:gd name="adj" fmla="val 70750"/>
            </a:avLst>
          </a:prstGeom>
          <a:solidFill>
            <a:srgbClr val="FFFF00"/>
          </a:solidFill>
          <a:ln w="9525" algn="ctr">
            <a:solidFill>
              <a:schemeClr val="tx1"/>
            </a:solidFill>
            <a:miter lim="800000"/>
            <a:headEnd/>
            <a:tailEnd/>
          </a:ln>
        </p:spPr>
        <p:txBody>
          <a:bodyPr wrap="none" anchor="ctr"/>
          <a:lstStyle/>
          <a:p>
            <a:pPr algn="ctr"/>
            <a:r>
              <a:rPr lang="fr-FR" sz="1400" b="1">
                <a:solidFill>
                  <a:srgbClr val="000000"/>
                </a:solidFill>
              </a:rPr>
              <a:t>Phase IIIA / Tier 3</a:t>
            </a:r>
          </a:p>
        </p:txBody>
      </p:sp>
      <p:sp>
        <p:nvSpPr>
          <p:cNvPr id="16408" name="AutoShape 38"/>
          <p:cNvSpPr>
            <a:spLocks noChangeArrowheads="1"/>
          </p:cNvSpPr>
          <p:nvPr/>
        </p:nvSpPr>
        <p:spPr bwMode="auto">
          <a:xfrm>
            <a:off x="4285456" y="1806576"/>
            <a:ext cx="2160587" cy="287337"/>
          </a:xfrm>
          <a:prstGeom prst="homePlate">
            <a:avLst>
              <a:gd name="adj" fmla="val 94479"/>
            </a:avLst>
          </a:prstGeom>
          <a:gradFill rotWithShape="1">
            <a:gsLst>
              <a:gs pos="0">
                <a:srgbClr val="FFFF00"/>
              </a:gs>
              <a:gs pos="100000">
                <a:srgbClr val="33CC33"/>
              </a:gs>
            </a:gsLst>
            <a:lin ang="0" scaled="1"/>
          </a:gradFill>
          <a:ln w="9525" algn="ctr">
            <a:solidFill>
              <a:schemeClr val="tx1"/>
            </a:solidFill>
            <a:miter lim="800000"/>
            <a:headEnd/>
            <a:tailEnd/>
          </a:ln>
        </p:spPr>
        <p:txBody>
          <a:bodyPr wrap="none" anchor="ctr"/>
          <a:lstStyle/>
          <a:p>
            <a:pPr algn="ctr"/>
            <a:r>
              <a:rPr lang="fr-FR" sz="1400" b="1">
                <a:solidFill>
                  <a:srgbClr val="000000"/>
                </a:solidFill>
              </a:rPr>
              <a:t>Phase IIIB/Tier 4A</a:t>
            </a:r>
          </a:p>
        </p:txBody>
      </p:sp>
      <p:sp>
        <p:nvSpPr>
          <p:cNvPr id="16409" name="AutoShape 39"/>
          <p:cNvSpPr>
            <a:spLocks noChangeArrowheads="1"/>
          </p:cNvSpPr>
          <p:nvPr/>
        </p:nvSpPr>
        <p:spPr bwMode="auto">
          <a:xfrm>
            <a:off x="6445250" y="2093913"/>
            <a:ext cx="2519363" cy="287337"/>
          </a:xfrm>
          <a:prstGeom prst="homePlate">
            <a:avLst>
              <a:gd name="adj" fmla="val 95595"/>
            </a:avLst>
          </a:prstGeom>
          <a:solidFill>
            <a:srgbClr val="33CC33"/>
          </a:solidFill>
          <a:ln w="9525" algn="ctr">
            <a:solidFill>
              <a:schemeClr val="tx1"/>
            </a:solidFill>
            <a:miter lim="800000"/>
            <a:headEnd/>
            <a:tailEnd/>
          </a:ln>
        </p:spPr>
        <p:txBody>
          <a:bodyPr wrap="none" anchor="ctr"/>
          <a:lstStyle/>
          <a:p>
            <a:pPr algn="ctr"/>
            <a:r>
              <a:rPr lang="fr-FR" sz="1400" b="1">
                <a:solidFill>
                  <a:srgbClr val="000000"/>
                </a:solidFill>
              </a:rPr>
              <a:t>Phase IV / Tier 4B</a:t>
            </a:r>
          </a:p>
        </p:txBody>
      </p:sp>
      <p:sp>
        <p:nvSpPr>
          <p:cNvPr id="16410" name="Rectangle 41" descr="Diagonali larghe verso l'alto"/>
          <p:cNvSpPr>
            <a:spLocks noChangeArrowheads="1"/>
          </p:cNvSpPr>
          <p:nvPr/>
        </p:nvSpPr>
        <p:spPr bwMode="auto">
          <a:xfrm>
            <a:off x="3563938" y="1949450"/>
            <a:ext cx="720725" cy="144463"/>
          </a:xfrm>
          <a:prstGeom prst="rect">
            <a:avLst/>
          </a:prstGeom>
          <a:pattFill prst="wdUpDiag">
            <a:fgClr>
              <a:srgbClr val="FFFF00"/>
            </a:fgClr>
            <a:bgClr>
              <a:schemeClr val="bg1"/>
            </a:bgClr>
          </a:pattFill>
          <a:ln w="9525">
            <a:solidFill>
              <a:schemeClr val="tx1"/>
            </a:solidFill>
            <a:miter lim="800000"/>
            <a:headEnd/>
            <a:tailEnd/>
          </a:ln>
        </p:spPr>
        <p:txBody>
          <a:bodyPr wrap="none" anchor="ctr"/>
          <a:lstStyle/>
          <a:p>
            <a:pPr algn="ctr" eaLnBrk="0" hangingPunct="0">
              <a:spcBef>
                <a:spcPct val="20000"/>
              </a:spcBef>
            </a:pPr>
            <a:endParaRPr lang="fr-FR" sz="1400">
              <a:solidFill>
                <a:srgbClr val="000000"/>
              </a:solidFill>
            </a:endParaRPr>
          </a:p>
        </p:txBody>
      </p:sp>
      <p:sp>
        <p:nvSpPr>
          <p:cNvPr id="16411" name="Rectangle 42" descr="Diagonali larghe verso l'alto"/>
          <p:cNvSpPr>
            <a:spLocks noChangeArrowheads="1"/>
          </p:cNvSpPr>
          <p:nvPr/>
        </p:nvSpPr>
        <p:spPr bwMode="auto">
          <a:xfrm>
            <a:off x="4284663" y="2957513"/>
            <a:ext cx="720725" cy="144462"/>
          </a:xfrm>
          <a:prstGeom prst="rect">
            <a:avLst/>
          </a:prstGeom>
          <a:pattFill prst="wdUpDiag">
            <a:fgClr>
              <a:srgbClr val="FFFF00"/>
            </a:fgClr>
            <a:bgClr>
              <a:schemeClr val="bg1"/>
            </a:bgClr>
          </a:pattFill>
          <a:ln w="9525">
            <a:solidFill>
              <a:schemeClr val="tx1"/>
            </a:solidFill>
            <a:miter lim="800000"/>
            <a:headEnd/>
            <a:tailEnd/>
          </a:ln>
        </p:spPr>
        <p:txBody>
          <a:bodyPr wrap="none" anchor="ctr"/>
          <a:lstStyle/>
          <a:p>
            <a:pPr algn="ctr" eaLnBrk="0" hangingPunct="0">
              <a:spcBef>
                <a:spcPct val="20000"/>
              </a:spcBef>
            </a:pPr>
            <a:endParaRPr lang="fr-FR" sz="1400">
              <a:solidFill>
                <a:srgbClr val="000000"/>
              </a:solidFill>
            </a:endParaRPr>
          </a:p>
        </p:txBody>
      </p:sp>
      <p:sp>
        <p:nvSpPr>
          <p:cNvPr id="16413" name="Rectangle 45" descr="Diagonali larghe verso l'alto"/>
          <p:cNvSpPr>
            <a:spLocks noChangeArrowheads="1"/>
          </p:cNvSpPr>
          <p:nvPr/>
        </p:nvSpPr>
        <p:spPr bwMode="auto">
          <a:xfrm>
            <a:off x="5578475" y="4457700"/>
            <a:ext cx="360363" cy="73025"/>
          </a:xfrm>
          <a:prstGeom prst="rect">
            <a:avLst/>
          </a:prstGeom>
          <a:pattFill prst="wdUpDiag">
            <a:fgClr>
              <a:srgbClr val="33CC33"/>
            </a:fgClr>
            <a:bgClr>
              <a:schemeClr val="bg1"/>
            </a:bgClr>
          </a:pattFill>
          <a:ln w="9525">
            <a:solidFill>
              <a:schemeClr val="tx1"/>
            </a:solidFill>
            <a:miter lim="800000"/>
            <a:headEnd/>
            <a:tailEnd/>
          </a:ln>
        </p:spPr>
        <p:txBody>
          <a:bodyPr wrap="none" anchor="ctr"/>
          <a:lstStyle/>
          <a:p>
            <a:pPr algn="ctr" eaLnBrk="0" hangingPunct="0">
              <a:spcBef>
                <a:spcPct val="20000"/>
              </a:spcBef>
            </a:pPr>
            <a:endParaRPr lang="fr-FR" sz="1400">
              <a:solidFill>
                <a:srgbClr val="000000"/>
              </a:solidFill>
            </a:endParaRPr>
          </a:p>
        </p:txBody>
      </p:sp>
      <p:sp>
        <p:nvSpPr>
          <p:cNvPr id="16414" name="Text Box 46"/>
          <p:cNvSpPr txBox="1">
            <a:spLocks noChangeArrowheads="1"/>
          </p:cNvSpPr>
          <p:nvPr/>
        </p:nvSpPr>
        <p:spPr bwMode="auto">
          <a:xfrm>
            <a:off x="5938838" y="4221088"/>
            <a:ext cx="30976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pPr>
            <a:r>
              <a:rPr lang="fr-FR" sz="800" dirty="0">
                <a:solidFill>
                  <a:srgbClr val="000000"/>
                </a:solidFill>
              </a:rPr>
              <a:t>Aucune nouvelle approbation type en Europe pour la phase d'émissions existante autorisée au cours de l'année qui précède l'introduction de la nouvelle phase relative aux émissions</a:t>
            </a:r>
          </a:p>
        </p:txBody>
      </p:sp>
      <p:sp>
        <p:nvSpPr>
          <p:cNvPr id="16415" name="Rectangle 48" descr="Diagonali larghe verso l'alto"/>
          <p:cNvSpPr>
            <a:spLocks noChangeArrowheads="1"/>
          </p:cNvSpPr>
          <p:nvPr/>
        </p:nvSpPr>
        <p:spPr bwMode="auto">
          <a:xfrm>
            <a:off x="5005388" y="4086225"/>
            <a:ext cx="720725" cy="144463"/>
          </a:xfrm>
          <a:prstGeom prst="rect">
            <a:avLst/>
          </a:prstGeom>
          <a:pattFill prst="wdUpDiag">
            <a:fgClr>
              <a:srgbClr val="33CC33"/>
            </a:fgClr>
            <a:bgClr>
              <a:schemeClr val="bg1"/>
            </a:bgClr>
          </a:pattFill>
          <a:ln w="9525">
            <a:solidFill>
              <a:schemeClr val="tx1"/>
            </a:solidFill>
            <a:miter lim="800000"/>
            <a:headEnd/>
            <a:tailEnd/>
          </a:ln>
        </p:spPr>
        <p:txBody>
          <a:bodyPr wrap="none" anchor="ctr"/>
          <a:lstStyle/>
          <a:p>
            <a:pPr algn="ctr" eaLnBrk="0" hangingPunct="0">
              <a:spcBef>
                <a:spcPct val="20000"/>
              </a:spcBef>
            </a:pPr>
            <a:endParaRPr lang="fr-FR" sz="1400">
              <a:solidFill>
                <a:srgbClr val="000000"/>
              </a:solidFill>
            </a:endParaRPr>
          </a:p>
        </p:txBody>
      </p:sp>
      <p:sp>
        <p:nvSpPr>
          <p:cNvPr id="16416" name="Rectangle 49" descr="Diagonali larghe verso l'alto"/>
          <p:cNvSpPr>
            <a:spLocks noChangeArrowheads="1"/>
          </p:cNvSpPr>
          <p:nvPr/>
        </p:nvSpPr>
        <p:spPr bwMode="auto">
          <a:xfrm>
            <a:off x="5578475" y="4313238"/>
            <a:ext cx="360363" cy="73025"/>
          </a:xfrm>
          <a:prstGeom prst="rect">
            <a:avLst/>
          </a:prstGeom>
          <a:pattFill prst="wdUpDiag">
            <a:fgClr>
              <a:srgbClr val="FFFF00"/>
            </a:fgClr>
            <a:bgClr>
              <a:schemeClr val="bg1"/>
            </a:bgClr>
          </a:pattFill>
          <a:ln w="9525">
            <a:solidFill>
              <a:schemeClr val="tx1"/>
            </a:solidFill>
            <a:miter lim="800000"/>
            <a:headEnd/>
            <a:tailEnd/>
          </a:ln>
        </p:spPr>
        <p:txBody>
          <a:bodyPr wrap="none" anchor="ctr"/>
          <a:lstStyle/>
          <a:p>
            <a:pPr algn="ctr" eaLnBrk="0" hangingPunct="0">
              <a:spcBef>
                <a:spcPct val="20000"/>
              </a:spcBef>
            </a:pPr>
            <a:endParaRPr lang="fr-FR" sz="1400">
              <a:solidFill>
                <a:srgbClr val="000000"/>
              </a:solidFill>
            </a:endParaRPr>
          </a:p>
        </p:txBody>
      </p:sp>
      <p:graphicFrame>
        <p:nvGraphicFramePr>
          <p:cNvPr id="48" name="Group 52"/>
          <p:cNvGraphicFramePr>
            <a:graphicFrameLocks noGrp="1"/>
          </p:cNvGraphicFramePr>
          <p:nvPr/>
        </p:nvGraphicFramePr>
        <p:xfrm>
          <a:off x="612775" y="4653136"/>
          <a:ext cx="8135938" cy="1279523"/>
        </p:xfrm>
        <a:graphic>
          <a:graphicData uri="http://schemas.openxmlformats.org/drawingml/2006/table">
            <a:tbl>
              <a:tblPr/>
              <a:tblGrid>
                <a:gridCol w="1766888"/>
                <a:gridCol w="392137"/>
                <a:gridCol w="504056"/>
                <a:gridCol w="360040"/>
                <a:gridCol w="842442"/>
                <a:gridCol w="381694"/>
                <a:gridCol w="504056"/>
                <a:gridCol w="504056"/>
                <a:gridCol w="793006"/>
                <a:gridCol w="287114"/>
                <a:gridCol w="504056"/>
                <a:gridCol w="504056"/>
                <a:gridCol w="792337"/>
              </a:tblGrid>
              <a:tr h="182789">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Limites des émissions</a:t>
                      </a:r>
                    </a:p>
                  </a:txBody>
                  <a:tcPr marL="36000" marR="36000" marT="0" marB="0" horzOverflow="overflow">
                    <a:lnL w="28575"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28575"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Phase IIIA/</a:t>
                      </a:r>
                      <a:r>
                        <a:rPr kumimoji="0" lang="fr-FR" sz="1050" b="1" i="0" u="none" strike="noStrike" cap="none" normalizeH="0" baseline="0" dirty="0" err="1" smtClean="0">
                          <a:ln>
                            <a:noFill/>
                          </a:ln>
                          <a:solidFill>
                            <a:srgbClr val="1C1C1C"/>
                          </a:solidFill>
                          <a:effectLst/>
                          <a:latin typeface="Arial" pitchFamily="34" charset="0"/>
                        </a:rPr>
                        <a:t>Tier</a:t>
                      </a:r>
                      <a:r>
                        <a:rPr kumimoji="0" lang="fr-FR" sz="1050" b="1" i="0" u="none" strike="noStrike" cap="none" normalizeH="0" baseline="0" dirty="0" smtClean="0">
                          <a:ln>
                            <a:noFill/>
                          </a:ln>
                          <a:solidFill>
                            <a:srgbClr val="1C1C1C"/>
                          </a:solidFill>
                          <a:effectLst/>
                          <a:latin typeface="Arial" pitchFamily="34" charset="0"/>
                        </a:rPr>
                        <a:t> 3</a:t>
                      </a:r>
                      <a:endParaRPr kumimoji="0" lang="fr-FR" sz="1050" b="0" i="0" u="none" strike="noStrike" cap="none" normalizeH="0" baseline="30000" dirty="0" smtClean="0">
                        <a:ln>
                          <a:noFill/>
                        </a:ln>
                        <a:solidFill>
                          <a:srgbClr val="1C1C1C"/>
                        </a:solidFill>
                        <a:effectLst/>
                        <a:latin typeface="Arial" pitchFamily="34" charset="0"/>
                      </a:endParaRPr>
                    </a:p>
                  </a:txBody>
                  <a:tcPr marL="36000" marR="36000" marT="0" marB="0" horzOverflow="overflow">
                    <a:lnL w="28575"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28575"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Phase IIIB/</a:t>
                      </a:r>
                      <a:r>
                        <a:rPr kumimoji="0" lang="fr-FR" sz="1050" b="1" i="0" u="none" strike="noStrike" cap="none" normalizeH="0" baseline="0" dirty="0" err="1" smtClean="0">
                          <a:ln>
                            <a:noFill/>
                          </a:ln>
                          <a:solidFill>
                            <a:srgbClr val="1C1C1C"/>
                          </a:solidFill>
                          <a:effectLst/>
                          <a:latin typeface="Arial" pitchFamily="34" charset="0"/>
                        </a:rPr>
                        <a:t>Tier</a:t>
                      </a:r>
                      <a:r>
                        <a:rPr kumimoji="0" lang="fr-FR" sz="1050" b="1" i="0" u="none" strike="noStrike" cap="none" normalizeH="0" baseline="0" dirty="0" smtClean="0">
                          <a:ln>
                            <a:noFill/>
                          </a:ln>
                          <a:solidFill>
                            <a:srgbClr val="1C1C1C"/>
                          </a:solidFill>
                          <a:effectLst/>
                          <a:latin typeface="Arial" pitchFamily="34" charset="0"/>
                        </a:rPr>
                        <a:t> 4A (intermédiaire)</a:t>
                      </a:r>
                    </a:p>
                  </a:txBody>
                  <a:tcPr marL="36000" marR="36000" marT="0" marB="0" horzOverflow="overflow">
                    <a:lnL w="28575"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28575"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Phase IV/Tier 4B (finale)</a:t>
                      </a:r>
                    </a:p>
                  </a:txBody>
                  <a:tcPr marL="36000" marR="36000" marT="0" marB="0" horzOverflow="overflow">
                    <a:lnL w="28575"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28575"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182789">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(g/kWh)</a:t>
                      </a:r>
                      <a:endParaRPr kumimoji="0" lang="fr-FR" sz="1200" b="0" i="0" u="none" strike="noStrike" cap="none" normalizeH="0" baseline="0" smtClean="0">
                        <a:ln>
                          <a:noFill/>
                        </a:ln>
                        <a:solidFill>
                          <a:srgbClr val="1C1C1C"/>
                        </a:solidFill>
                        <a:effectLst/>
                        <a:latin typeface="Arial" pitchFamily="34" charset="0"/>
                      </a:endParaRPr>
                    </a:p>
                  </a:txBody>
                  <a:tcPr marL="36000" marR="36000" marT="0" marB="0" horzOverflow="overflow">
                    <a:lnL w="28575"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CO</a:t>
                      </a:r>
                    </a:p>
                  </a:txBody>
                  <a:tcPr marL="36000" marR="36000" marT="0" marB="0" horzOverflow="overflow">
                    <a:lnL w="28575"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HC</a:t>
                      </a:r>
                      <a:r>
                        <a:rPr kumimoji="0" lang="fr-FR" sz="1050" b="0" i="0" u="none" strike="noStrike" cap="none" normalizeH="0" baseline="30000" dirty="0" smtClean="0">
                          <a:ln>
                            <a:noFill/>
                          </a:ln>
                          <a:solidFill>
                            <a:srgbClr val="1C1C1C"/>
                          </a:solidFill>
                          <a:effectLst/>
                          <a:latin typeface="Arial" pitchFamily="34" charset="0"/>
                        </a:rPr>
                        <a:t>(1)</a:t>
                      </a:r>
                      <a:endParaRPr kumimoji="0" lang="fr-FR" sz="1050" b="1" i="0" u="none" strike="noStrike" cap="none" normalizeH="0" baseline="0" dirty="0" smtClean="0">
                        <a:ln>
                          <a:noFill/>
                        </a:ln>
                        <a:solidFill>
                          <a:srgbClr val="1C1C1C"/>
                        </a:solidFill>
                        <a:effectLst/>
                        <a:latin typeface="Arial" pitchFamily="34" charset="0"/>
                      </a:endParaRPr>
                    </a:p>
                  </a:txBody>
                  <a:tcPr marL="36000" marR="36000" marT="0" marB="0"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err="1" smtClean="0">
                          <a:ln>
                            <a:noFill/>
                          </a:ln>
                          <a:solidFill>
                            <a:srgbClr val="1C1C1C"/>
                          </a:solidFill>
                          <a:effectLst/>
                          <a:latin typeface="Arial" pitchFamily="34" charset="0"/>
                        </a:rPr>
                        <a:t>NO</a:t>
                      </a:r>
                      <a:r>
                        <a:rPr kumimoji="0" lang="fr-FR" sz="1050" b="1" i="0" u="none" strike="noStrike" cap="none" normalizeH="0" baseline="-25000" dirty="0" err="1" smtClean="0">
                          <a:ln>
                            <a:noFill/>
                          </a:ln>
                          <a:solidFill>
                            <a:srgbClr val="1C1C1C"/>
                          </a:solidFill>
                          <a:effectLst/>
                          <a:latin typeface="Arial" pitchFamily="34" charset="0"/>
                        </a:rPr>
                        <a:t>x</a:t>
                      </a:r>
                      <a:endParaRPr kumimoji="0" lang="fr-FR" sz="1050" b="0" i="0" u="none" strike="noStrike" cap="none" normalizeH="0" baseline="30000" dirty="0" smtClean="0">
                        <a:ln>
                          <a:noFill/>
                        </a:ln>
                        <a:solidFill>
                          <a:srgbClr val="1C1C1C"/>
                        </a:solidFill>
                        <a:effectLst/>
                        <a:latin typeface="Arial" pitchFamily="34" charset="0"/>
                      </a:endParaRPr>
                    </a:p>
                  </a:txBody>
                  <a:tcPr marL="36000" marR="36000" marT="0" marB="0"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Particules</a:t>
                      </a:r>
                    </a:p>
                  </a:txBody>
                  <a:tcPr marL="36000" marR="36000" marT="0" marB="0" horzOverflow="overflow">
                    <a:lnL w="12700"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CO</a:t>
                      </a:r>
                    </a:p>
                  </a:txBody>
                  <a:tcPr marL="36000" marR="36000" marT="0" marB="0" horzOverflow="overflow">
                    <a:lnL w="28575"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HC</a:t>
                      </a:r>
                      <a:r>
                        <a:rPr kumimoji="0" lang="fr-FR" sz="1050" b="0" i="0" u="none" strike="noStrike" cap="none" normalizeH="0" baseline="30000" dirty="0" smtClean="0">
                          <a:ln>
                            <a:noFill/>
                          </a:ln>
                          <a:solidFill>
                            <a:srgbClr val="1C1C1C"/>
                          </a:solidFill>
                          <a:effectLst/>
                          <a:latin typeface="Arial" pitchFamily="34" charset="0"/>
                        </a:rPr>
                        <a:t>(1)</a:t>
                      </a:r>
                    </a:p>
                  </a:txBody>
                  <a:tcPr marL="36000" marR="36000" marT="0" marB="0"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err="1" smtClean="0">
                          <a:ln>
                            <a:noFill/>
                          </a:ln>
                          <a:solidFill>
                            <a:srgbClr val="1C1C1C"/>
                          </a:solidFill>
                          <a:effectLst/>
                          <a:latin typeface="Arial" pitchFamily="34" charset="0"/>
                        </a:rPr>
                        <a:t>NO</a:t>
                      </a:r>
                      <a:r>
                        <a:rPr kumimoji="0" lang="fr-FR" sz="1050" b="1" i="0" u="none" strike="noStrike" cap="none" normalizeH="0" baseline="-25000" dirty="0" err="1" smtClean="0">
                          <a:ln>
                            <a:noFill/>
                          </a:ln>
                          <a:solidFill>
                            <a:srgbClr val="1C1C1C"/>
                          </a:solidFill>
                          <a:effectLst/>
                          <a:latin typeface="Arial" pitchFamily="34" charset="0"/>
                        </a:rPr>
                        <a:t>x</a:t>
                      </a:r>
                      <a:endParaRPr kumimoji="0" lang="fr-FR" sz="1050" b="1" i="0" u="none" strike="noStrike" cap="none" normalizeH="0" baseline="0" dirty="0" smtClean="0">
                        <a:ln>
                          <a:noFill/>
                        </a:ln>
                        <a:solidFill>
                          <a:srgbClr val="1C1C1C"/>
                        </a:solidFill>
                        <a:effectLst/>
                        <a:latin typeface="Arial" pitchFamily="34" charset="0"/>
                      </a:endParaRPr>
                    </a:p>
                  </a:txBody>
                  <a:tcPr marL="36000" marR="36000" marT="0" marB="0"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Particules</a:t>
                      </a:r>
                    </a:p>
                  </a:txBody>
                  <a:tcPr marL="36000" marR="36000" marT="0" marB="0" horzOverflow="overflow">
                    <a:lnL w="12700"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CO</a:t>
                      </a:r>
                    </a:p>
                  </a:txBody>
                  <a:tcPr marL="36000" marR="36000" marT="0" marB="0" horzOverflow="overflow">
                    <a:lnL w="28575"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HC</a:t>
                      </a:r>
                      <a:r>
                        <a:rPr kumimoji="0" lang="fr-FR" sz="1050" b="0" i="0" u="none" strike="noStrike" cap="none" normalizeH="0" baseline="30000" dirty="0" smtClean="0">
                          <a:ln>
                            <a:noFill/>
                          </a:ln>
                          <a:solidFill>
                            <a:srgbClr val="1C1C1C"/>
                          </a:solidFill>
                          <a:effectLst/>
                          <a:latin typeface="Arial" pitchFamily="34" charset="0"/>
                        </a:rPr>
                        <a:t>(1)</a:t>
                      </a:r>
                    </a:p>
                  </a:txBody>
                  <a:tcPr marL="36000" marR="36000" marT="0" marB="0"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NO</a:t>
                      </a:r>
                      <a:r>
                        <a:rPr kumimoji="0" lang="fr-FR" sz="1050" b="1" i="0" u="none" strike="noStrike" cap="none" normalizeH="0" baseline="-25000" smtClean="0">
                          <a:ln>
                            <a:noFill/>
                          </a:ln>
                          <a:solidFill>
                            <a:srgbClr val="1C1C1C"/>
                          </a:solidFill>
                          <a:effectLst/>
                          <a:latin typeface="Arial" pitchFamily="34" charset="0"/>
                        </a:rPr>
                        <a:t>x</a:t>
                      </a:r>
                    </a:p>
                  </a:txBody>
                  <a:tcPr marL="36000" marR="36000" marT="0" marB="0"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Particules</a:t>
                      </a:r>
                    </a:p>
                  </a:txBody>
                  <a:tcPr marL="36000" marR="36000" marT="0" marB="0" horzOverflow="overflow">
                    <a:lnL w="12700"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r>
              <a:tr h="182789">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CB0707"/>
                          </a:solidFill>
                          <a:effectLst/>
                          <a:latin typeface="Arial" pitchFamily="34" charset="0"/>
                        </a:rPr>
                        <a:t>130 ≤ P ≤ 560 kW</a:t>
                      </a:r>
                    </a:p>
                  </a:txBody>
                  <a:tcPr marL="36000" marR="36000" marT="0" marB="0" horzOverflow="overflow">
                    <a:lnL w="28575"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3,5</a:t>
                      </a:r>
                    </a:p>
                  </a:txBody>
                  <a:tcPr marL="36000" marR="36000" marT="0" marB="0" horzOverflow="overflow">
                    <a:lnL w="28575"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4,0</a:t>
                      </a:r>
                    </a:p>
                  </a:txBody>
                  <a:tcPr marL="36000" marR="36000" marT="0" marB="0"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0,2</a:t>
                      </a:r>
                    </a:p>
                  </a:txBody>
                  <a:tcPr marL="36000" marR="36000" marT="0" marB="0" horzOverflow="overflow">
                    <a:lnL w="12700"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3,5</a:t>
                      </a:r>
                    </a:p>
                  </a:txBody>
                  <a:tcPr marL="36000" marR="36000" marT="0" marB="0" horzOverflow="overflow">
                    <a:lnL w="28575"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0,19</a:t>
                      </a:r>
                    </a:p>
                  </a:txBody>
                  <a:tcPr marL="36000" marR="36000" marT="0" marB="0"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2,0</a:t>
                      </a:r>
                    </a:p>
                  </a:txBody>
                  <a:tcPr marL="36000" marR="36000" marT="0" marB="0"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0,025</a:t>
                      </a:r>
                      <a:r>
                        <a:rPr kumimoji="0" lang="fr-FR" sz="1050" b="0" i="0" u="none" strike="noStrike" cap="none" normalizeH="0" baseline="30000" smtClean="0">
                          <a:ln>
                            <a:noFill/>
                          </a:ln>
                          <a:solidFill>
                            <a:srgbClr val="1C1C1C"/>
                          </a:solidFill>
                          <a:effectLst/>
                          <a:latin typeface="Arial" pitchFamily="34" charset="0"/>
                        </a:rPr>
                        <a:t>(3)</a:t>
                      </a:r>
                    </a:p>
                  </a:txBody>
                  <a:tcPr marL="36000" marR="36000" marT="0" marB="0" horzOverflow="overflow">
                    <a:lnL w="12700"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3,5</a:t>
                      </a:r>
                    </a:p>
                  </a:txBody>
                  <a:tcPr marL="36000" marR="36000" marT="0" marB="0" horzOverflow="overflow">
                    <a:lnL w="28575"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0,19</a:t>
                      </a:r>
                    </a:p>
                  </a:txBody>
                  <a:tcPr marL="36000" marR="36000" marT="0" marB="0"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0,40</a:t>
                      </a:r>
                    </a:p>
                  </a:txBody>
                  <a:tcPr marL="36000" marR="36000" marT="0" marB="0"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0,025</a:t>
                      </a:r>
                      <a:r>
                        <a:rPr kumimoji="0" lang="fr-FR" sz="1050" b="0" i="0" u="none" strike="noStrike" cap="none" normalizeH="0" baseline="30000" smtClean="0">
                          <a:ln>
                            <a:noFill/>
                          </a:ln>
                          <a:solidFill>
                            <a:srgbClr val="1C1C1C"/>
                          </a:solidFill>
                          <a:effectLst/>
                          <a:latin typeface="Arial" pitchFamily="34" charset="0"/>
                        </a:rPr>
                        <a:t>(3)</a:t>
                      </a:r>
                    </a:p>
                  </a:txBody>
                  <a:tcPr marL="36000" marR="36000" marT="0" marB="0" horzOverflow="overflow">
                    <a:lnL w="12700"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r>
              <a:tr h="182789">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CB0707"/>
                          </a:solidFill>
                          <a:effectLst/>
                          <a:latin typeface="Arial" pitchFamily="34" charset="0"/>
                        </a:rPr>
                        <a:t> 75 ≤ P &lt; 130 kW</a:t>
                      </a:r>
                      <a:endParaRPr kumimoji="0" lang="fr-FR" sz="1200" b="0" i="0" u="none" strike="noStrike" cap="none" normalizeH="0" baseline="0" smtClean="0">
                        <a:ln>
                          <a:noFill/>
                        </a:ln>
                        <a:solidFill>
                          <a:srgbClr val="1C1C1C"/>
                        </a:solidFill>
                        <a:effectLst/>
                        <a:latin typeface="Arial" pitchFamily="34" charset="0"/>
                      </a:endParaRPr>
                    </a:p>
                  </a:txBody>
                  <a:tcPr marL="36000" marR="36000" marT="0" marB="0" horzOverflow="overflow">
                    <a:lnL w="28575"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5,0</a:t>
                      </a:r>
                    </a:p>
                  </a:txBody>
                  <a:tcPr marL="36000" marR="36000" marT="0" marB="0" horzOverflow="overflow">
                    <a:lnL w="28575"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4,0</a:t>
                      </a:r>
                    </a:p>
                  </a:txBody>
                  <a:tcPr marL="36000" marR="36000" marT="0" marB="0"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0,3</a:t>
                      </a:r>
                    </a:p>
                  </a:txBody>
                  <a:tcPr marL="36000" marR="36000" marT="0" marB="0" horzOverflow="overflow">
                    <a:lnL w="12700"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5,0</a:t>
                      </a:r>
                    </a:p>
                  </a:txBody>
                  <a:tcPr marL="36000" marR="36000" marT="0" marB="0" anchor="ctr" horzOverflow="overflow">
                    <a:lnL w="28575"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0,19</a:t>
                      </a:r>
                    </a:p>
                  </a:txBody>
                  <a:tcPr marL="36000" marR="36000" marT="0" marB="0"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3,3</a:t>
                      </a:r>
                      <a:r>
                        <a:rPr kumimoji="0" lang="fr-FR" sz="1050" b="0" i="0" u="none" strike="noStrike" cap="none" normalizeH="0" baseline="30000" dirty="0" smtClean="0">
                          <a:ln>
                            <a:noFill/>
                          </a:ln>
                          <a:solidFill>
                            <a:srgbClr val="1C1C1C"/>
                          </a:solidFill>
                          <a:effectLst/>
                          <a:latin typeface="Arial" pitchFamily="34" charset="0"/>
                        </a:rPr>
                        <a:t>(2)</a:t>
                      </a:r>
                      <a:endParaRPr kumimoji="0" lang="fr-FR" sz="1050" b="1" i="0" u="none" strike="noStrike" cap="none" normalizeH="0" baseline="0" dirty="0" smtClean="0">
                        <a:ln>
                          <a:noFill/>
                        </a:ln>
                        <a:solidFill>
                          <a:srgbClr val="1C1C1C"/>
                        </a:solidFill>
                        <a:effectLst/>
                        <a:latin typeface="Arial" pitchFamily="34" charset="0"/>
                      </a:endParaRPr>
                    </a:p>
                  </a:txBody>
                  <a:tcPr marL="36000" marR="36000" marT="0" marB="0"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0,025</a:t>
                      </a:r>
                      <a:r>
                        <a:rPr kumimoji="0" lang="fr-FR" sz="1050" b="0" i="0" u="none" strike="noStrike" cap="none" normalizeH="0" baseline="30000" smtClean="0">
                          <a:ln>
                            <a:noFill/>
                          </a:ln>
                          <a:solidFill>
                            <a:srgbClr val="1C1C1C"/>
                          </a:solidFill>
                          <a:effectLst/>
                          <a:latin typeface="Arial" pitchFamily="34" charset="0"/>
                        </a:rPr>
                        <a:t>(3)</a:t>
                      </a:r>
                    </a:p>
                  </a:txBody>
                  <a:tcPr marL="36000" marR="36000" marT="0" marB="0" anchor="ctr" horzOverflow="overflow">
                    <a:lnL w="12700"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5,0</a:t>
                      </a:r>
                    </a:p>
                  </a:txBody>
                  <a:tcPr marL="36000" marR="36000" marT="0" marB="0" anchor="ctr" horzOverflow="overflow">
                    <a:lnL w="28575"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0,19</a:t>
                      </a:r>
                    </a:p>
                  </a:txBody>
                  <a:tcPr marL="36000" marR="36000" marT="0" marB="0"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0,40</a:t>
                      </a:r>
                    </a:p>
                  </a:txBody>
                  <a:tcPr marL="36000" marR="36000" marT="0" marB="0"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0,025</a:t>
                      </a:r>
                      <a:r>
                        <a:rPr kumimoji="0" lang="fr-FR" sz="1050" b="0" i="0" u="none" strike="noStrike" cap="none" normalizeH="0" baseline="30000" smtClean="0">
                          <a:ln>
                            <a:noFill/>
                          </a:ln>
                          <a:solidFill>
                            <a:srgbClr val="1C1C1C"/>
                          </a:solidFill>
                          <a:effectLst/>
                          <a:latin typeface="Arial" pitchFamily="34" charset="0"/>
                        </a:rPr>
                        <a:t>(3)</a:t>
                      </a:r>
                    </a:p>
                  </a:txBody>
                  <a:tcPr marL="36000" marR="36000" marT="0" marB="0" anchor="ctr" horzOverflow="overflow">
                    <a:lnL w="12700"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r>
              <a:tr h="182789">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CB0707"/>
                          </a:solidFill>
                          <a:effectLst/>
                          <a:latin typeface="Arial" pitchFamily="34" charset="0"/>
                        </a:rPr>
                        <a:t> 56 ≤ P &lt;  75 kW</a:t>
                      </a:r>
                    </a:p>
                  </a:txBody>
                  <a:tcPr marL="36000" marR="36000" marT="0" marB="0" horzOverflow="overflow">
                    <a:lnL w="28575"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5,0</a:t>
                      </a:r>
                    </a:p>
                  </a:txBody>
                  <a:tcPr marL="36000" marR="36000" marT="0" marB="0" anchor="ctr" horzOverflow="overflow">
                    <a:lnL w="28575"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solidFill>
                      <a:schemeClr val="bg1"/>
                    </a:solidFill>
                  </a:tcPr>
                </a:tc>
                <a:tc rowSpan="3" gridSpan="2">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4,7</a:t>
                      </a:r>
                    </a:p>
                  </a:txBody>
                  <a:tcPr marL="36000" marR="36000" marT="0" marB="0"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solidFill>
                      <a:schemeClr val="bg1"/>
                    </a:solidFill>
                  </a:tcPr>
                </a:tc>
                <a:tc rowSpan="3" hMerge="1">
                  <a:txBody>
                    <a:bodyPr/>
                    <a:lstStyle/>
                    <a:p>
                      <a:endParaRPr lang="en-US"/>
                    </a:p>
                  </a:txBody>
                  <a:tcPr/>
                </a:tc>
                <a:tc rowSpan="3">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0,4</a:t>
                      </a:r>
                      <a:endParaRPr kumimoji="0" lang="fr-FR" sz="1050" b="0" i="0" u="none" strike="noStrike" cap="none" normalizeH="0" baseline="0" dirty="0" smtClean="0">
                        <a:ln>
                          <a:noFill/>
                        </a:ln>
                        <a:solidFill>
                          <a:srgbClr val="1C1C1C"/>
                        </a:solidFill>
                        <a:effectLst/>
                        <a:latin typeface="Arial" pitchFamily="34" charset="0"/>
                      </a:endParaRPr>
                    </a:p>
                  </a:txBody>
                  <a:tcPr marL="36000" marR="36000" marT="0" marB="0" anchor="ctr" horzOverflow="overflow">
                    <a:lnL w="12700"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solidFill>
                      <a:schemeClr val="bg1"/>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182789">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CB0707"/>
                          </a:solidFill>
                          <a:effectLst/>
                          <a:latin typeface="Arial" pitchFamily="34" charset="0"/>
                        </a:rPr>
                        <a:t>37 ≤ P &lt;  56 kW (US)</a:t>
                      </a:r>
                    </a:p>
                  </a:txBody>
                  <a:tcPr marL="36000" marR="36000" marT="0" marB="0" horzOverflow="overflow">
                    <a:lnL w="28575"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vMerge="1">
                  <a:txBody>
                    <a:bodyPr/>
                    <a:lstStyle/>
                    <a:p>
                      <a:endParaRPr lang="en-US"/>
                    </a:p>
                  </a:txBody>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5,0</a:t>
                      </a:r>
                    </a:p>
                  </a:txBody>
                  <a:tcPr marL="36000" marR="36000" marT="0" marB="0" anchor="ctr" horzOverflow="overflow">
                    <a:lnL w="28575"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solidFill>
                      <a:schemeClr val="bg1"/>
                    </a:solidFill>
                  </a:tcPr>
                </a:tc>
                <a:tc rowSpan="2" gridSpan="2">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4,7</a:t>
                      </a:r>
                    </a:p>
                  </a:txBody>
                  <a:tcPr marL="36000" marR="36000" marT="0" marB="0"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solidFill>
                      <a:schemeClr val="bg1"/>
                    </a:solidFill>
                  </a:tcPr>
                </a:tc>
                <a:tc rowSpan="2" h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0,3</a:t>
                      </a:r>
                      <a:endParaRPr kumimoji="0" lang="fr-FR" sz="1050" b="0" i="0" u="none" strike="noStrike" cap="none" normalizeH="0" baseline="30000" smtClean="0">
                        <a:ln>
                          <a:noFill/>
                        </a:ln>
                        <a:solidFill>
                          <a:srgbClr val="1C1C1C"/>
                        </a:solidFill>
                        <a:effectLst/>
                        <a:latin typeface="Arial" pitchFamily="34" charset="0"/>
                      </a:endParaRPr>
                    </a:p>
                  </a:txBody>
                  <a:tcPr marL="36000" marR="36000" marT="0" marB="0" horzOverflow="overflow">
                    <a:lnL w="12700"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5,0</a:t>
                      </a:r>
                    </a:p>
                  </a:txBody>
                  <a:tcPr marL="36000" marR="36000" marT="0" marB="0" horzOverflow="overflow">
                    <a:lnL w="28575"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1C1C1C"/>
                          </a:solidFill>
                          <a:effectLst/>
                          <a:latin typeface="Arial" pitchFamily="34" charset="0"/>
                        </a:rPr>
                        <a:t>4,7</a:t>
                      </a:r>
                    </a:p>
                  </a:txBody>
                  <a:tcPr marL="36000" marR="36000" marT="0" marB="0"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0,03</a:t>
                      </a:r>
                      <a:r>
                        <a:rPr kumimoji="0" lang="fr-FR" sz="1050" b="0" i="0" u="none" strike="noStrike" cap="none" normalizeH="0" baseline="30000" dirty="0" smtClean="0">
                          <a:ln>
                            <a:noFill/>
                          </a:ln>
                          <a:solidFill>
                            <a:srgbClr val="1C1C1C"/>
                          </a:solidFill>
                          <a:effectLst/>
                          <a:latin typeface="Arial" pitchFamily="34" charset="0"/>
                        </a:rPr>
                        <a:t>(4)</a:t>
                      </a:r>
                    </a:p>
                  </a:txBody>
                  <a:tcPr marL="36000" marR="36000" marT="0" marB="0" horzOverflow="overflow">
                    <a:lnL w="12700"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789">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smtClean="0">
                          <a:ln>
                            <a:noFill/>
                          </a:ln>
                          <a:solidFill>
                            <a:srgbClr val="CB0707"/>
                          </a:solidFill>
                          <a:effectLst/>
                          <a:latin typeface="Arial" pitchFamily="34" charset="0"/>
                        </a:rPr>
                        <a:t>37 ≤ P &lt;  56 kW (EU)</a:t>
                      </a:r>
                    </a:p>
                  </a:txBody>
                  <a:tcPr marL="36000" marR="36000" marT="0" marB="0" horzOverflow="overflow">
                    <a:lnL w="28575"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noFill/>
                  </a:tcPr>
                </a:tc>
                <a:tc vMerge="1">
                  <a:txBody>
                    <a:bodyPr/>
                    <a:lstStyle/>
                    <a:p>
                      <a:endParaRPr lang="en-US"/>
                    </a:p>
                  </a:txBody>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vMerge="1">
                  <a:txBody>
                    <a:bodyPr/>
                    <a:lstStyle/>
                    <a:p>
                      <a:endParaRPr lang="en-US"/>
                    </a:p>
                  </a:txBody>
                  <a:tcPr/>
                </a:tc>
                <a:tc gridSpan="2" vMerge="1">
                  <a:txBody>
                    <a:bodyPr/>
                    <a:lstStyle/>
                    <a:p>
                      <a:endParaRPr lang="en-US"/>
                    </a:p>
                  </a:txBody>
                  <a:tcPr/>
                </a:tc>
                <a:tc hMerge="1"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1" i="0" u="none" strike="noStrike" cap="none" normalizeH="0" baseline="0" dirty="0" smtClean="0">
                          <a:ln>
                            <a:noFill/>
                          </a:ln>
                          <a:solidFill>
                            <a:srgbClr val="1C1C1C"/>
                          </a:solidFill>
                          <a:effectLst/>
                          <a:latin typeface="Arial" pitchFamily="34" charset="0"/>
                        </a:rPr>
                        <a:t>0,025</a:t>
                      </a:r>
                      <a:endParaRPr kumimoji="0" lang="fr-FR" sz="1050" b="0" i="0" u="none" strike="noStrike" cap="none" normalizeH="0" baseline="30000" dirty="0" smtClean="0">
                        <a:ln>
                          <a:noFill/>
                        </a:ln>
                        <a:solidFill>
                          <a:srgbClr val="1C1C1C"/>
                        </a:solidFill>
                        <a:effectLst/>
                        <a:latin typeface="Arial" pitchFamily="34" charset="0"/>
                      </a:endParaRPr>
                    </a:p>
                  </a:txBody>
                  <a:tcPr marL="36000" marR="36000" marT="0" marB="0" horzOverflow="overflow">
                    <a:lnL w="12700"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ct val="100000"/>
                        </a:lnSpc>
                        <a:spcBef>
                          <a:spcPct val="20000"/>
                        </a:spcBef>
                        <a:spcAft>
                          <a:spcPct val="0"/>
                        </a:spcAft>
                        <a:buClrTx/>
                        <a:buSzTx/>
                        <a:buFont typeface="Webdings" pitchFamily="18" charset="2"/>
                        <a:buNone/>
                        <a:tabLst/>
                      </a:pPr>
                      <a:r>
                        <a:rPr kumimoji="0" lang="fr-FR" sz="1050" b="0" i="0" u="none" strike="noStrike" cap="none" normalizeH="0" baseline="0" dirty="0" smtClean="0">
                          <a:ln>
                            <a:noFill/>
                          </a:ln>
                          <a:solidFill>
                            <a:schemeClr val="bg1"/>
                          </a:solidFill>
                          <a:effectLst/>
                          <a:latin typeface="Arial" pitchFamily="34" charset="0"/>
                        </a:rPr>
                        <a:t>Pas de phase IV prévue</a:t>
                      </a:r>
                      <a:endParaRPr kumimoji="0" lang="fr-FR" sz="1050" b="1" i="0" u="none" strike="noStrike" cap="none" normalizeH="0" baseline="0" dirty="0" smtClean="0">
                        <a:ln>
                          <a:noFill/>
                        </a:ln>
                        <a:solidFill>
                          <a:srgbClr val="1C1C1C"/>
                        </a:solidFill>
                        <a:effectLst/>
                        <a:latin typeface="Arial" pitchFamily="34" charset="0"/>
                      </a:endParaRPr>
                    </a:p>
                  </a:txBody>
                  <a:tcPr marL="36000" marR="36000" marT="0" marB="0" horzOverflow="overflow">
                    <a:lnL w="28575" cap="flat" cmpd="sng" algn="ctr">
                      <a:solidFill>
                        <a:schemeClr val="folHlink"/>
                      </a:solidFill>
                      <a:prstDash val="solid"/>
                      <a:round/>
                      <a:headEnd type="none" w="med" len="med"/>
                      <a:tailEnd type="none" w="med" len="med"/>
                    </a:lnL>
                    <a:lnR w="28575"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16498" name="Text Box 139"/>
          <p:cNvSpPr txBox="1">
            <a:spLocks noChangeArrowheads="1"/>
          </p:cNvSpPr>
          <p:nvPr/>
        </p:nvSpPr>
        <p:spPr bwMode="auto">
          <a:xfrm>
            <a:off x="625475" y="4318000"/>
            <a:ext cx="29162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pPr>
            <a:r>
              <a:rPr lang="fr-FR" sz="1000">
                <a:solidFill>
                  <a:srgbClr val="000000"/>
                </a:solidFill>
              </a:rPr>
              <a:t>Période de durabilité des émissions : 8 000 heures, 10 ans</a:t>
            </a:r>
          </a:p>
        </p:txBody>
      </p:sp>
      <p:sp>
        <p:nvSpPr>
          <p:cNvPr id="16499" name="Text Box 40"/>
          <p:cNvSpPr txBox="1">
            <a:spLocks noChangeArrowheads="1"/>
          </p:cNvSpPr>
          <p:nvPr/>
        </p:nvSpPr>
        <p:spPr bwMode="auto">
          <a:xfrm>
            <a:off x="601663" y="5949280"/>
            <a:ext cx="8208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80975" indent="-180975"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fr-FR" sz="800" dirty="0">
                <a:solidFill>
                  <a:srgbClr val="000000"/>
                </a:solidFill>
              </a:rPr>
              <a:t>(1) NMHC pour limites </a:t>
            </a:r>
            <a:r>
              <a:rPr lang="fr-FR" sz="800" dirty="0" err="1">
                <a:solidFill>
                  <a:srgbClr val="000000"/>
                </a:solidFill>
              </a:rPr>
              <a:t>Tier</a:t>
            </a:r>
            <a:r>
              <a:rPr lang="fr-FR" sz="800" dirty="0">
                <a:solidFill>
                  <a:srgbClr val="000000"/>
                </a:solidFill>
              </a:rPr>
              <a:t> aux </a:t>
            </a:r>
            <a:r>
              <a:rPr lang="fr-FR" sz="800" dirty="0" smtClean="0">
                <a:solidFill>
                  <a:srgbClr val="000000"/>
                </a:solidFill>
              </a:rPr>
              <a:t>États-Unis     (2</a:t>
            </a:r>
            <a:r>
              <a:rPr lang="fr-FR" sz="800" dirty="0">
                <a:solidFill>
                  <a:srgbClr val="000000"/>
                </a:solidFill>
              </a:rPr>
              <a:t>) 3,4 aux </a:t>
            </a:r>
            <a:r>
              <a:rPr lang="fr-FR" sz="800" dirty="0" smtClean="0">
                <a:solidFill>
                  <a:srgbClr val="000000"/>
                </a:solidFill>
              </a:rPr>
              <a:t>États-Unis    (3</a:t>
            </a:r>
            <a:r>
              <a:rPr lang="fr-FR" sz="800" dirty="0">
                <a:solidFill>
                  <a:srgbClr val="000000"/>
                </a:solidFill>
              </a:rPr>
              <a:t>) La limite des PM de </a:t>
            </a:r>
            <a:r>
              <a:rPr lang="fr-FR" sz="800" dirty="0" err="1">
                <a:solidFill>
                  <a:srgbClr val="000000"/>
                </a:solidFill>
              </a:rPr>
              <a:t>Tier</a:t>
            </a:r>
            <a:r>
              <a:rPr lang="fr-FR" sz="800" dirty="0">
                <a:solidFill>
                  <a:srgbClr val="000000"/>
                </a:solidFill>
              </a:rPr>
              <a:t> 4A et </a:t>
            </a:r>
            <a:r>
              <a:rPr lang="fr-FR" sz="800" dirty="0" err="1">
                <a:solidFill>
                  <a:srgbClr val="000000"/>
                </a:solidFill>
              </a:rPr>
              <a:t>Tier</a:t>
            </a:r>
            <a:r>
              <a:rPr lang="fr-FR" sz="800" dirty="0">
                <a:solidFill>
                  <a:srgbClr val="000000"/>
                </a:solidFill>
              </a:rPr>
              <a:t> 4B est de 0,02 mais avec l'arrondissement autorisé aux États-Unis, cette limite équivaut à 0,024999… </a:t>
            </a:r>
            <a:r>
              <a:rPr lang="en-US" sz="800" dirty="0">
                <a:solidFill>
                  <a:srgbClr val="000000"/>
                </a:solidFill>
                <a:sym typeface="Symbol" pitchFamily="18" charset="2"/>
              </a:rPr>
              <a:t></a:t>
            </a:r>
            <a:r>
              <a:rPr lang="fr-FR" sz="800" dirty="0">
                <a:solidFill>
                  <a:srgbClr val="000000"/>
                </a:solidFill>
              </a:rPr>
              <a:t> 0,025</a:t>
            </a:r>
          </a:p>
          <a:p>
            <a:r>
              <a:rPr lang="fr-FR" sz="800" dirty="0">
                <a:solidFill>
                  <a:srgbClr val="000000"/>
                </a:solidFill>
              </a:rPr>
              <a:t>(4)</a:t>
            </a:r>
            <a:r>
              <a:rPr lang="en-US" sz="800" dirty="0">
                <a:solidFill>
                  <a:srgbClr val="000000"/>
                </a:solidFill>
              </a:rPr>
              <a:t>	</a:t>
            </a:r>
            <a:r>
              <a:rPr lang="fr-FR" sz="800" dirty="0">
                <a:solidFill>
                  <a:srgbClr val="000000"/>
                </a:solidFill>
              </a:rPr>
              <a:t>Arrondissement autorisé aux États-Unis, donc cette limite équivaut à 0,034999…  0,035</a:t>
            </a:r>
            <a:endParaRPr lang="fr-FR" sz="800" dirty="0">
              <a:solidFill>
                <a:srgbClr val="000000"/>
              </a:solidFill>
              <a:cs typeface="Arial" pitchFamily="34" charset="0"/>
              <a:sym typeface="Symbol" pitchFamily="18" charset="2"/>
            </a:endParaRPr>
          </a:p>
        </p:txBody>
      </p:sp>
    </p:spTree>
    <p:extLst>
      <p:ext uri="{BB962C8B-B14F-4D97-AF65-F5344CB8AC3E}">
        <p14:creationId xmlns:p14="http://schemas.microsoft.com/office/powerpoint/2010/main" val="40145088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emissioni N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11750" y="2198688"/>
            <a:ext cx="3722688" cy="26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13"/>
          <p:cNvSpPr>
            <a:spLocks noGrp="1" noChangeArrowheads="1"/>
          </p:cNvSpPr>
          <p:nvPr>
            <p:ph type="title" idx="4294967295"/>
          </p:nvPr>
        </p:nvSpPr>
        <p:spPr>
          <a:xfrm>
            <a:off x="2267744" y="442466"/>
            <a:ext cx="4968552" cy="394246"/>
          </a:xfrm>
          <a:solidFill>
            <a:srgbClr val="FFFFCC"/>
          </a:solidFill>
          <a:ln>
            <a:solidFill>
              <a:schemeClr val="accent6"/>
            </a:solidFill>
          </a:ln>
        </p:spPr>
        <p:txBody>
          <a:bodyPr anchor="ctr"/>
          <a:lstStyle/>
          <a:p>
            <a:pPr eaLnBrk="1" hangingPunct="1"/>
            <a:r>
              <a:rPr lang="fr-FR" sz="1800" b="1" smtClean="0"/>
              <a:t>Stratégies</a:t>
            </a:r>
            <a:endParaRPr lang="fr-FR" sz="1800" b="1" dirty="0" smtClean="0"/>
          </a:p>
        </p:txBody>
      </p:sp>
      <p:sp>
        <p:nvSpPr>
          <p:cNvPr id="17412" name="Rectangle 3"/>
          <p:cNvSpPr>
            <a:spLocks noGrp="1" noChangeArrowheads="1"/>
          </p:cNvSpPr>
          <p:nvPr>
            <p:ph type="body" idx="4294967295"/>
          </p:nvPr>
        </p:nvSpPr>
        <p:spPr>
          <a:xfrm>
            <a:off x="395288" y="2852936"/>
            <a:ext cx="4464050" cy="2055813"/>
          </a:xfrm>
          <a:noFill/>
        </p:spPr>
        <p:txBody>
          <a:bodyPr>
            <a:spAutoFit/>
          </a:bodyPr>
          <a:lstStyle/>
          <a:p>
            <a:pPr marL="0" indent="0" eaLnBrk="1" hangingPunct="1">
              <a:buFont typeface="Webdings" pitchFamily="18" charset="2"/>
              <a:buNone/>
            </a:pPr>
            <a:r>
              <a:rPr lang="fr-FR" altLang="it-IT" sz="1600" dirty="0" smtClean="0">
                <a:solidFill>
                  <a:schemeClr val="tx1"/>
                </a:solidFill>
              </a:rPr>
              <a:t>Les réductions supplémentaires de NOx et de particules imposées par la norme Tier 4a (intermédiaire) ne sont pas faciles à mettre en place, en tenant compte de </a:t>
            </a:r>
            <a:r>
              <a:rPr lang="fr-FR" altLang="it-IT" sz="1600" b="1" i="1" dirty="0" smtClean="0">
                <a:solidFill>
                  <a:schemeClr val="tx1"/>
                </a:solidFill>
              </a:rPr>
              <a:t>deux</a:t>
            </a:r>
            <a:r>
              <a:rPr lang="fr-FR" altLang="it-IT" sz="1600" dirty="0" smtClean="0">
                <a:solidFill>
                  <a:schemeClr val="tx1"/>
                </a:solidFill>
              </a:rPr>
              <a:t> principaux faits liés au réglage éventuel du moteur : </a:t>
            </a:r>
          </a:p>
          <a:p>
            <a:pPr marL="174625" lvl="1" indent="-174625" eaLnBrk="1" hangingPunct="1">
              <a:buFontTx/>
              <a:buChar char="•"/>
            </a:pPr>
            <a:r>
              <a:rPr lang="fr-FR" altLang="it-IT" sz="1200" dirty="0" smtClean="0">
                <a:solidFill>
                  <a:schemeClr val="tx1"/>
                </a:solidFill>
              </a:rPr>
              <a:t>Une combustion efficace et économique du carburant produit plus de NOx (fortement réduit à l'aide du système de post-traitement SCR)</a:t>
            </a:r>
          </a:p>
          <a:p>
            <a:pPr marL="174625" lvl="1" indent="-174625" eaLnBrk="1" hangingPunct="1">
              <a:buFontTx/>
              <a:buChar char="•"/>
            </a:pPr>
            <a:r>
              <a:rPr lang="fr-FR" altLang="it-IT" sz="1200" dirty="0" smtClean="0">
                <a:solidFill>
                  <a:schemeClr val="tx1"/>
                </a:solidFill>
              </a:rPr>
              <a:t>En réduisant le NOx, le moteur a tendance à consommer plus de carburant et à produire davantage de PM (fortement réduites à l'aide du système de post-traitement FAP)</a:t>
            </a:r>
            <a:endParaRPr lang="fr-FR" sz="1200" dirty="0" smtClean="0">
              <a:solidFill>
                <a:schemeClr val="tx1"/>
              </a:solidFill>
            </a:endParaRPr>
          </a:p>
        </p:txBody>
      </p:sp>
      <p:sp>
        <p:nvSpPr>
          <p:cNvPr id="17413" name="Text Box 4"/>
          <p:cNvSpPr txBox="1">
            <a:spLocks noChangeArrowheads="1"/>
          </p:cNvSpPr>
          <p:nvPr/>
        </p:nvSpPr>
        <p:spPr bwMode="auto">
          <a:xfrm>
            <a:off x="5673725" y="2446338"/>
            <a:ext cx="579438"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43678" tIns="43678" rIns="43678" bIns="43678">
            <a:spAutoFit/>
          </a:bodyPr>
          <a:lstStyle>
            <a:lvl1pPr defTabSz="854075" eaLnBrk="0" hangingPunct="0">
              <a:defRPr>
                <a:solidFill>
                  <a:schemeClr val="tx1"/>
                </a:solidFill>
                <a:latin typeface="Arial" pitchFamily="34" charset="0"/>
              </a:defRPr>
            </a:lvl1pPr>
            <a:lvl2pPr marL="742950" indent="-285750" defTabSz="854075" eaLnBrk="0" hangingPunct="0">
              <a:defRPr>
                <a:solidFill>
                  <a:schemeClr val="tx1"/>
                </a:solidFill>
                <a:latin typeface="Arial" pitchFamily="34" charset="0"/>
              </a:defRPr>
            </a:lvl2pPr>
            <a:lvl3pPr marL="1143000" indent="-228600" defTabSz="854075" eaLnBrk="0" hangingPunct="0">
              <a:defRPr>
                <a:solidFill>
                  <a:schemeClr val="tx1"/>
                </a:solidFill>
                <a:latin typeface="Arial" pitchFamily="34" charset="0"/>
              </a:defRPr>
            </a:lvl3pPr>
            <a:lvl4pPr marL="1600200" indent="-228600" defTabSz="854075" eaLnBrk="0" hangingPunct="0">
              <a:defRPr>
                <a:solidFill>
                  <a:schemeClr val="tx1"/>
                </a:solidFill>
                <a:latin typeface="Arial" pitchFamily="34" charset="0"/>
              </a:defRPr>
            </a:lvl4pPr>
            <a:lvl5pPr marL="2057400" indent="-228600" defTabSz="854075" eaLnBrk="0" hangingPunct="0">
              <a:defRPr>
                <a:solidFill>
                  <a:schemeClr val="tx1"/>
                </a:solidFill>
                <a:latin typeface="Arial" pitchFamily="34" charset="0"/>
              </a:defRPr>
            </a:lvl5pPr>
            <a:lvl6pPr marL="2514600" indent="-228600" defTabSz="854075" eaLnBrk="0" fontAlgn="base" hangingPunct="0">
              <a:spcBef>
                <a:spcPct val="0"/>
              </a:spcBef>
              <a:spcAft>
                <a:spcPct val="0"/>
              </a:spcAft>
              <a:defRPr>
                <a:solidFill>
                  <a:schemeClr val="tx1"/>
                </a:solidFill>
                <a:latin typeface="Arial" pitchFamily="34" charset="0"/>
              </a:defRPr>
            </a:lvl6pPr>
            <a:lvl7pPr marL="2971800" indent="-228600" defTabSz="854075" eaLnBrk="0" fontAlgn="base" hangingPunct="0">
              <a:spcBef>
                <a:spcPct val="0"/>
              </a:spcBef>
              <a:spcAft>
                <a:spcPct val="0"/>
              </a:spcAft>
              <a:defRPr>
                <a:solidFill>
                  <a:schemeClr val="tx1"/>
                </a:solidFill>
                <a:latin typeface="Arial" pitchFamily="34" charset="0"/>
              </a:defRPr>
            </a:lvl7pPr>
            <a:lvl8pPr marL="3429000" indent="-228600" defTabSz="854075" eaLnBrk="0" fontAlgn="base" hangingPunct="0">
              <a:spcBef>
                <a:spcPct val="0"/>
              </a:spcBef>
              <a:spcAft>
                <a:spcPct val="0"/>
              </a:spcAft>
              <a:defRPr>
                <a:solidFill>
                  <a:schemeClr val="tx1"/>
                </a:solidFill>
                <a:latin typeface="Arial" pitchFamily="34" charset="0"/>
              </a:defRPr>
            </a:lvl8pPr>
            <a:lvl9pPr marL="3886200" indent="-228600" defTabSz="854075" eaLnBrk="0" fontAlgn="base" hangingPunct="0">
              <a:spcBef>
                <a:spcPct val="0"/>
              </a:spcBef>
              <a:spcAft>
                <a:spcPct val="0"/>
              </a:spcAft>
              <a:defRPr>
                <a:solidFill>
                  <a:schemeClr val="tx1"/>
                </a:solidFill>
                <a:latin typeface="Arial" pitchFamily="34" charset="0"/>
              </a:defRPr>
            </a:lvl9pPr>
          </a:lstStyle>
          <a:p>
            <a:pPr eaLnBrk="1" hangingPunct="1"/>
            <a:r>
              <a:rPr lang="fr-FR" sz="1600" b="1" i="1">
                <a:solidFill>
                  <a:srgbClr val="008000"/>
                </a:solidFill>
              </a:rPr>
              <a:t>NO</a:t>
            </a:r>
            <a:r>
              <a:rPr lang="fr-FR" sz="1600" b="1" i="1" baseline="-25000">
                <a:solidFill>
                  <a:srgbClr val="008000"/>
                </a:solidFill>
              </a:rPr>
              <a:t>X</a:t>
            </a:r>
            <a:endParaRPr lang="fr-FR" sz="1600" b="1" i="1">
              <a:solidFill>
                <a:srgbClr val="008000"/>
              </a:solidFill>
              <a:ea typeface="ヒラギノ角ゴ Pro W3"/>
              <a:cs typeface="ヒラギノ角ゴ Pro W3"/>
            </a:endParaRPr>
          </a:p>
        </p:txBody>
      </p:sp>
      <p:sp>
        <p:nvSpPr>
          <p:cNvPr id="17414" name="Text Box 5"/>
          <p:cNvSpPr txBox="1">
            <a:spLocks noChangeArrowheads="1"/>
          </p:cNvSpPr>
          <p:nvPr/>
        </p:nvSpPr>
        <p:spPr bwMode="auto">
          <a:xfrm>
            <a:off x="5875338" y="3363913"/>
            <a:ext cx="1144934" cy="334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square" lIns="43678" tIns="43678" rIns="43678" bIns="43678">
            <a:spAutoFit/>
          </a:bodyPr>
          <a:lstStyle>
            <a:lvl1pPr defTabSz="854075" eaLnBrk="0" hangingPunct="0">
              <a:defRPr>
                <a:solidFill>
                  <a:schemeClr val="tx1"/>
                </a:solidFill>
                <a:latin typeface="Arial" pitchFamily="34" charset="0"/>
              </a:defRPr>
            </a:lvl1pPr>
            <a:lvl2pPr marL="742950" indent="-285750" defTabSz="854075" eaLnBrk="0" hangingPunct="0">
              <a:defRPr>
                <a:solidFill>
                  <a:schemeClr val="tx1"/>
                </a:solidFill>
                <a:latin typeface="Arial" pitchFamily="34" charset="0"/>
              </a:defRPr>
            </a:lvl2pPr>
            <a:lvl3pPr marL="1143000" indent="-228600" defTabSz="854075" eaLnBrk="0" hangingPunct="0">
              <a:defRPr>
                <a:solidFill>
                  <a:schemeClr val="tx1"/>
                </a:solidFill>
                <a:latin typeface="Arial" pitchFamily="34" charset="0"/>
              </a:defRPr>
            </a:lvl3pPr>
            <a:lvl4pPr marL="1600200" indent="-228600" defTabSz="854075" eaLnBrk="0" hangingPunct="0">
              <a:defRPr>
                <a:solidFill>
                  <a:schemeClr val="tx1"/>
                </a:solidFill>
                <a:latin typeface="Arial" pitchFamily="34" charset="0"/>
              </a:defRPr>
            </a:lvl4pPr>
            <a:lvl5pPr marL="2057400" indent="-228600" defTabSz="854075" eaLnBrk="0" hangingPunct="0">
              <a:defRPr>
                <a:solidFill>
                  <a:schemeClr val="tx1"/>
                </a:solidFill>
                <a:latin typeface="Arial" pitchFamily="34" charset="0"/>
              </a:defRPr>
            </a:lvl5pPr>
            <a:lvl6pPr marL="2514600" indent="-228600" defTabSz="854075" eaLnBrk="0" fontAlgn="base" hangingPunct="0">
              <a:spcBef>
                <a:spcPct val="0"/>
              </a:spcBef>
              <a:spcAft>
                <a:spcPct val="0"/>
              </a:spcAft>
              <a:defRPr>
                <a:solidFill>
                  <a:schemeClr val="tx1"/>
                </a:solidFill>
                <a:latin typeface="Arial" pitchFamily="34" charset="0"/>
              </a:defRPr>
            </a:lvl6pPr>
            <a:lvl7pPr marL="2971800" indent="-228600" defTabSz="854075" eaLnBrk="0" fontAlgn="base" hangingPunct="0">
              <a:spcBef>
                <a:spcPct val="0"/>
              </a:spcBef>
              <a:spcAft>
                <a:spcPct val="0"/>
              </a:spcAft>
              <a:defRPr>
                <a:solidFill>
                  <a:schemeClr val="tx1"/>
                </a:solidFill>
                <a:latin typeface="Arial" pitchFamily="34" charset="0"/>
              </a:defRPr>
            </a:lvl7pPr>
            <a:lvl8pPr marL="3429000" indent="-228600" defTabSz="854075" eaLnBrk="0" fontAlgn="base" hangingPunct="0">
              <a:spcBef>
                <a:spcPct val="0"/>
              </a:spcBef>
              <a:spcAft>
                <a:spcPct val="0"/>
              </a:spcAft>
              <a:defRPr>
                <a:solidFill>
                  <a:schemeClr val="tx1"/>
                </a:solidFill>
                <a:latin typeface="Arial" pitchFamily="34" charset="0"/>
              </a:defRPr>
            </a:lvl8pPr>
            <a:lvl9pPr marL="3886200" indent="-228600" defTabSz="854075" eaLnBrk="0" fontAlgn="base" hangingPunct="0">
              <a:spcBef>
                <a:spcPct val="0"/>
              </a:spcBef>
              <a:spcAft>
                <a:spcPct val="0"/>
              </a:spcAft>
              <a:defRPr>
                <a:solidFill>
                  <a:schemeClr val="tx1"/>
                </a:solidFill>
                <a:latin typeface="Arial" pitchFamily="34" charset="0"/>
              </a:defRPr>
            </a:lvl9pPr>
          </a:lstStyle>
          <a:p>
            <a:pPr eaLnBrk="1" hangingPunct="1"/>
            <a:r>
              <a:rPr lang="fr-FR" sz="1600" b="1" i="1" dirty="0">
                <a:solidFill>
                  <a:srgbClr val="CB0707"/>
                </a:solidFill>
              </a:rPr>
              <a:t>Particules</a:t>
            </a:r>
          </a:p>
        </p:txBody>
      </p:sp>
      <p:sp>
        <p:nvSpPr>
          <p:cNvPr id="17415" name="Oval 6"/>
          <p:cNvSpPr>
            <a:spLocks noChangeArrowheads="1"/>
          </p:cNvSpPr>
          <p:nvPr/>
        </p:nvSpPr>
        <p:spPr bwMode="auto">
          <a:xfrm>
            <a:off x="7983538" y="2789238"/>
            <a:ext cx="303212" cy="309562"/>
          </a:xfrm>
          <a:prstGeom prst="ellipse">
            <a:avLst/>
          </a:prstGeom>
          <a:solidFill>
            <a:srgbClr val="CC0000"/>
          </a:solidFill>
          <a:ln>
            <a:noFill/>
          </a:ln>
          <a:extLst>
            <a:ext uri="{91240B29-F687-4F45-9708-019B960494DF}">
              <a14:hiddenLine xmlns:a14="http://schemas.microsoft.com/office/drawing/2010/main" w="12700">
                <a:solidFill>
                  <a:srgbClr val="000000"/>
                </a:solidFill>
                <a:round/>
                <a:headEnd/>
                <a:tailEnd/>
              </a14:hiddenLine>
            </a:ext>
          </a:extLst>
        </p:spPr>
        <p:txBody>
          <a:bodyPr wrap="none" lIns="46800" tIns="46800" rIns="46800" bIns="46800" anchor="ctr"/>
          <a:lstStyle/>
          <a:p>
            <a:endParaRPr lang="nl-BE"/>
          </a:p>
        </p:txBody>
      </p:sp>
      <p:sp>
        <p:nvSpPr>
          <p:cNvPr id="17416" name="Oval 7"/>
          <p:cNvSpPr>
            <a:spLocks noChangeArrowheads="1"/>
          </p:cNvSpPr>
          <p:nvPr/>
        </p:nvSpPr>
        <p:spPr bwMode="auto">
          <a:xfrm>
            <a:off x="5745163" y="2701925"/>
            <a:ext cx="301625" cy="307975"/>
          </a:xfrm>
          <a:prstGeom prst="ellipse">
            <a:avLst/>
          </a:prstGeom>
          <a:solidFill>
            <a:srgbClr val="009900"/>
          </a:solidFill>
          <a:ln>
            <a:noFill/>
          </a:ln>
          <a:extLst>
            <a:ext uri="{91240B29-F687-4F45-9708-019B960494DF}">
              <a14:hiddenLine xmlns:a14="http://schemas.microsoft.com/office/drawing/2010/main" w="12700">
                <a:solidFill>
                  <a:srgbClr val="000000"/>
                </a:solidFill>
                <a:round/>
                <a:headEnd/>
                <a:tailEnd/>
              </a14:hiddenLine>
            </a:ext>
          </a:extLst>
        </p:spPr>
        <p:txBody>
          <a:bodyPr wrap="none" lIns="46800" tIns="46800" rIns="46800" bIns="46800" anchor="ctr"/>
          <a:lstStyle/>
          <a:p>
            <a:endParaRPr lang="nl-BE"/>
          </a:p>
        </p:txBody>
      </p:sp>
      <p:sp>
        <p:nvSpPr>
          <p:cNvPr id="17417" name="Oval 8"/>
          <p:cNvSpPr>
            <a:spLocks noChangeArrowheads="1"/>
          </p:cNvSpPr>
          <p:nvPr/>
        </p:nvSpPr>
        <p:spPr bwMode="auto">
          <a:xfrm>
            <a:off x="7986713" y="3489325"/>
            <a:ext cx="300037" cy="309563"/>
          </a:xfrm>
          <a:prstGeom prst="ellipse">
            <a:avLst/>
          </a:prstGeom>
          <a:solidFill>
            <a:srgbClr val="3399FF"/>
          </a:solidFill>
          <a:ln>
            <a:noFill/>
          </a:ln>
          <a:extLst>
            <a:ext uri="{91240B29-F687-4F45-9708-019B960494DF}">
              <a14:hiddenLine xmlns:a14="http://schemas.microsoft.com/office/drawing/2010/main" w="12700">
                <a:solidFill>
                  <a:srgbClr val="000000"/>
                </a:solidFill>
                <a:round/>
                <a:headEnd/>
                <a:tailEnd/>
              </a14:hiddenLine>
            </a:ext>
          </a:extLst>
        </p:spPr>
        <p:txBody>
          <a:bodyPr wrap="none" lIns="46800" tIns="46800" rIns="46800" bIns="46800" anchor="ctr"/>
          <a:lstStyle/>
          <a:p>
            <a:endParaRPr lang="nl-BE"/>
          </a:p>
        </p:txBody>
      </p:sp>
      <p:sp>
        <p:nvSpPr>
          <p:cNvPr id="17418" name="Text Box 9"/>
          <p:cNvSpPr txBox="1">
            <a:spLocks noChangeArrowheads="1"/>
          </p:cNvSpPr>
          <p:nvPr/>
        </p:nvSpPr>
        <p:spPr bwMode="auto">
          <a:xfrm>
            <a:off x="5483225" y="5610225"/>
            <a:ext cx="981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6350" indent="-63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fr-FR" sz="2000" b="1">
                <a:solidFill>
                  <a:srgbClr val="A7143F"/>
                </a:solidFill>
              </a:rPr>
              <a:t>SCR</a:t>
            </a:r>
          </a:p>
        </p:txBody>
      </p:sp>
      <p:sp>
        <p:nvSpPr>
          <p:cNvPr id="17419" name="Text Box 10"/>
          <p:cNvSpPr txBox="1">
            <a:spLocks noChangeArrowheads="1"/>
          </p:cNvSpPr>
          <p:nvPr/>
        </p:nvSpPr>
        <p:spPr bwMode="auto">
          <a:xfrm>
            <a:off x="7415213" y="5610225"/>
            <a:ext cx="981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6350" indent="-63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fr-FR" sz="2000" b="1">
                <a:solidFill>
                  <a:srgbClr val="A7143F"/>
                </a:solidFill>
              </a:rPr>
              <a:t>FAP</a:t>
            </a:r>
          </a:p>
        </p:txBody>
      </p:sp>
      <p:sp>
        <p:nvSpPr>
          <p:cNvPr id="17420" name="Rectangle 11"/>
          <p:cNvSpPr>
            <a:spLocks noChangeArrowheads="1"/>
          </p:cNvSpPr>
          <p:nvPr/>
        </p:nvSpPr>
        <p:spPr bwMode="auto">
          <a:xfrm rot="-5400000">
            <a:off x="4518026" y="3094037"/>
            <a:ext cx="863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fr-FR" sz="1600" b="1"/>
              <a:t>g/kWh</a:t>
            </a:r>
            <a:r>
              <a:rPr lang="fr-FR" dirty="0" smtClean="0"/>
              <a:t> </a:t>
            </a:r>
          </a:p>
        </p:txBody>
      </p:sp>
      <p:sp>
        <p:nvSpPr>
          <p:cNvPr id="17421" name="Text Box 12"/>
          <p:cNvSpPr txBox="1">
            <a:spLocks noChangeArrowheads="1"/>
          </p:cNvSpPr>
          <p:nvPr/>
        </p:nvSpPr>
        <p:spPr bwMode="auto">
          <a:xfrm>
            <a:off x="1259632" y="5654575"/>
            <a:ext cx="34575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fr-FR" b="1" i="1" dirty="0">
                <a:solidFill>
                  <a:srgbClr val="A7143F"/>
                </a:solidFill>
              </a:rPr>
              <a:t>Système de post-traitement</a:t>
            </a:r>
          </a:p>
        </p:txBody>
      </p:sp>
      <p:sp>
        <p:nvSpPr>
          <p:cNvPr id="17422" name="AutoShape 14"/>
          <p:cNvSpPr>
            <a:spLocks noChangeArrowheads="1"/>
          </p:cNvSpPr>
          <p:nvPr/>
        </p:nvSpPr>
        <p:spPr bwMode="auto">
          <a:xfrm rot="5400000">
            <a:off x="4320382" y="3213893"/>
            <a:ext cx="3384550" cy="1370013"/>
          </a:xfrm>
          <a:prstGeom prst="homePlate">
            <a:avLst>
              <a:gd name="adj" fmla="val 30789"/>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nl-BE"/>
          </a:p>
        </p:txBody>
      </p:sp>
      <p:sp>
        <p:nvSpPr>
          <p:cNvPr id="17423" name="AutoShape 15"/>
          <p:cNvSpPr>
            <a:spLocks noChangeArrowheads="1"/>
          </p:cNvSpPr>
          <p:nvPr/>
        </p:nvSpPr>
        <p:spPr bwMode="auto">
          <a:xfrm rot="5400000">
            <a:off x="6190457" y="3213893"/>
            <a:ext cx="3384550" cy="1370013"/>
          </a:xfrm>
          <a:prstGeom prst="homePlate">
            <a:avLst>
              <a:gd name="adj" fmla="val 30789"/>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nl-BE"/>
          </a:p>
        </p:txBody>
      </p:sp>
      <p:sp>
        <p:nvSpPr>
          <p:cNvPr id="17424" name="Text Box 17"/>
          <p:cNvSpPr txBox="1">
            <a:spLocks noChangeArrowheads="1"/>
          </p:cNvSpPr>
          <p:nvPr/>
        </p:nvSpPr>
        <p:spPr bwMode="auto">
          <a:xfrm>
            <a:off x="6015038" y="5024438"/>
            <a:ext cx="1939925" cy="3333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43678" tIns="43678" rIns="43678" bIns="43678">
            <a:spAutoFit/>
          </a:bodyPr>
          <a:lstStyle>
            <a:lvl1pPr defTabSz="854075" eaLnBrk="0" hangingPunct="0">
              <a:defRPr>
                <a:solidFill>
                  <a:schemeClr val="tx1"/>
                </a:solidFill>
                <a:latin typeface="Arial" pitchFamily="34" charset="0"/>
              </a:defRPr>
            </a:lvl1pPr>
            <a:lvl2pPr marL="742950" indent="-285750" defTabSz="854075" eaLnBrk="0" hangingPunct="0">
              <a:defRPr>
                <a:solidFill>
                  <a:schemeClr val="tx1"/>
                </a:solidFill>
                <a:latin typeface="Arial" pitchFamily="34" charset="0"/>
              </a:defRPr>
            </a:lvl2pPr>
            <a:lvl3pPr marL="1143000" indent="-228600" defTabSz="854075" eaLnBrk="0" hangingPunct="0">
              <a:defRPr>
                <a:solidFill>
                  <a:schemeClr val="tx1"/>
                </a:solidFill>
                <a:latin typeface="Arial" pitchFamily="34" charset="0"/>
              </a:defRPr>
            </a:lvl3pPr>
            <a:lvl4pPr marL="1600200" indent="-228600" defTabSz="854075" eaLnBrk="0" hangingPunct="0">
              <a:defRPr>
                <a:solidFill>
                  <a:schemeClr val="tx1"/>
                </a:solidFill>
                <a:latin typeface="Arial" pitchFamily="34" charset="0"/>
              </a:defRPr>
            </a:lvl4pPr>
            <a:lvl5pPr marL="2057400" indent="-228600" defTabSz="854075" eaLnBrk="0" hangingPunct="0">
              <a:defRPr>
                <a:solidFill>
                  <a:schemeClr val="tx1"/>
                </a:solidFill>
                <a:latin typeface="Arial" pitchFamily="34" charset="0"/>
              </a:defRPr>
            </a:lvl5pPr>
            <a:lvl6pPr marL="2514600" indent="-228600" defTabSz="854075" eaLnBrk="0" fontAlgn="base" hangingPunct="0">
              <a:spcBef>
                <a:spcPct val="0"/>
              </a:spcBef>
              <a:spcAft>
                <a:spcPct val="0"/>
              </a:spcAft>
              <a:defRPr>
                <a:solidFill>
                  <a:schemeClr val="tx1"/>
                </a:solidFill>
                <a:latin typeface="Arial" pitchFamily="34" charset="0"/>
              </a:defRPr>
            </a:lvl6pPr>
            <a:lvl7pPr marL="2971800" indent="-228600" defTabSz="854075" eaLnBrk="0" fontAlgn="base" hangingPunct="0">
              <a:spcBef>
                <a:spcPct val="0"/>
              </a:spcBef>
              <a:spcAft>
                <a:spcPct val="0"/>
              </a:spcAft>
              <a:defRPr>
                <a:solidFill>
                  <a:schemeClr val="tx1"/>
                </a:solidFill>
                <a:latin typeface="Arial" pitchFamily="34" charset="0"/>
              </a:defRPr>
            </a:lvl7pPr>
            <a:lvl8pPr marL="3429000" indent="-228600" defTabSz="854075" eaLnBrk="0" fontAlgn="base" hangingPunct="0">
              <a:spcBef>
                <a:spcPct val="0"/>
              </a:spcBef>
              <a:spcAft>
                <a:spcPct val="0"/>
              </a:spcAft>
              <a:defRPr>
                <a:solidFill>
                  <a:schemeClr val="tx1"/>
                </a:solidFill>
                <a:latin typeface="Arial" pitchFamily="34" charset="0"/>
              </a:defRPr>
            </a:lvl8pPr>
            <a:lvl9pPr marL="3886200" indent="-228600" defTabSz="854075" eaLnBrk="0" fontAlgn="base" hangingPunct="0">
              <a:spcBef>
                <a:spcPct val="0"/>
              </a:spcBef>
              <a:spcAft>
                <a:spcPct val="0"/>
              </a:spcAft>
              <a:defRPr>
                <a:solidFill>
                  <a:schemeClr val="tx1"/>
                </a:solidFill>
                <a:latin typeface="Arial" pitchFamily="34" charset="0"/>
              </a:defRPr>
            </a:lvl9pPr>
          </a:lstStyle>
          <a:p>
            <a:pPr algn="ctr" eaLnBrk="1" hangingPunct="1"/>
            <a:r>
              <a:rPr lang="fr-FR" sz="1600" b="1"/>
              <a:t>Réglage du moteur</a:t>
            </a:r>
          </a:p>
        </p:txBody>
      </p:sp>
      <p:sp>
        <p:nvSpPr>
          <p:cNvPr id="17425" name="AutoShape 18"/>
          <p:cNvSpPr>
            <a:spLocks noChangeArrowheads="1"/>
          </p:cNvSpPr>
          <p:nvPr/>
        </p:nvSpPr>
        <p:spPr bwMode="auto">
          <a:xfrm rot="10800000">
            <a:off x="5583238" y="4910138"/>
            <a:ext cx="1046162" cy="246062"/>
          </a:xfrm>
          <a:prstGeom prst="rightArrow">
            <a:avLst>
              <a:gd name="adj1" fmla="val 50000"/>
              <a:gd name="adj2" fmla="val 106290"/>
            </a:avLst>
          </a:prstGeom>
          <a:solidFill>
            <a:srgbClr val="A7143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90000" tIns="46800" rIns="90000" bIns="46800" anchor="ctr">
            <a:spAutoFit/>
          </a:bodyPr>
          <a:lstStyle/>
          <a:p>
            <a:endParaRPr lang="nl-BE"/>
          </a:p>
        </p:txBody>
      </p:sp>
      <p:sp>
        <p:nvSpPr>
          <p:cNvPr id="17426" name="AutoShape 19"/>
          <p:cNvSpPr>
            <a:spLocks noChangeArrowheads="1"/>
          </p:cNvSpPr>
          <p:nvPr/>
        </p:nvSpPr>
        <p:spPr bwMode="auto">
          <a:xfrm>
            <a:off x="7451725" y="4889500"/>
            <a:ext cx="1046163" cy="246063"/>
          </a:xfrm>
          <a:prstGeom prst="rightArrow">
            <a:avLst>
              <a:gd name="adj1" fmla="val 50000"/>
              <a:gd name="adj2" fmla="val 106290"/>
            </a:avLst>
          </a:prstGeom>
          <a:solidFill>
            <a:srgbClr val="9A00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90000" tIns="46800" rIns="90000" bIns="46800" anchor="ctr">
            <a:spAutoFit/>
          </a:bodyPr>
          <a:lstStyle/>
          <a:p>
            <a:endParaRPr lang="nl-BE"/>
          </a:p>
        </p:txBody>
      </p:sp>
      <p:sp>
        <p:nvSpPr>
          <p:cNvPr id="17427" name="Oval 20"/>
          <p:cNvSpPr>
            <a:spLocks noChangeArrowheads="1"/>
          </p:cNvSpPr>
          <p:nvPr/>
        </p:nvSpPr>
        <p:spPr bwMode="auto">
          <a:xfrm>
            <a:off x="5668963" y="4140200"/>
            <a:ext cx="300037" cy="309563"/>
          </a:xfrm>
          <a:prstGeom prst="ellipse">
            <a:avLst/>
          </a:prstGeom>
          <a:solidFill>
            <a:srgbClr val="3399FF"/>
          </a:solidFill>
          <a:ln>
            <a:noFill/>
          </a:ln>
          <a:extLst>
            <a:ext uri="{91240B29-F687-4F45-9708-019B960494DF}">
              <a14:hiddenLine xmlns:a14="http://schemas.microsoft.com/office/drawing/2010/main" w="12700">
                <a:solidFill>
                  <a:srgbClr val="000000"/>
                </a:solidFill>
                <a:round/>
                <a:headEnd/>
                <a:tailEnd/>
              </a14:hiddenLine>
            </a:ext>
          </a:extLst>
        </p:spPr>
        <p:txBody>
          <a:bodyPr wrap="none" lIns="46800" tIns="46800" rIns="46800" bIns="46800" anchor="ctr"/>
          <a:lstStyle/>
          <a:p>
            <a:endParaRPr lang="nl-BE"/>
          </a:p>
        </p:txBody>
      </p:sp>
      <p:sp>
        <p:nvSpPr>
          <p:cNvPr id="17428" name="Oval 21"/>
          <p:cNvSpPr>
            <a:spLocks noChangeArrowheads="1"/>
          </p:cNvSpPr>
          <p:nvPr/>
        </p:nvSpPr>
        <p:spPr bwMode="auto">
          <a:xfrm>
            <a:off x="5599113" y="3460750"/>
            <a:ext cx="303212" cy="309563"/>
          </a:xfrm>
          <a:prstGeom prst="ellipse">
            <a:avLst/>
          </a:prstGeom>
          <a:solidFill>
            <a:srgbClr val="CC0000"/>
          </a:solidFill>
          <a:ln>
            <a:noFill/>
          </a:ln>
          <a:extLst>
            <a:ext uri="{91240B29-F687-4F45-9708-019B960494DF}">
              <a14:hiddenLine xmlns:a14="http://schemas.microsoft.com/office/drawing/2010/main" w="12700">
                <a:solidFill>
                  <a:srgbClr val="000000"/>
                </a:solidFill>
                <a:round/>
                <a:headEnd/>
                <a:tailEnd/>
              </a14:hiddenLine>
            </a:ext>
          </a:extLst>
        </p:spPr>
        <p:txBody>
          <a:bodyPr wrap="none" lIns="46800" tIns="46800" rIns="46800" bIns="46800" anchor="ctr"/>
          <a:lstStyle/>
          <a:p>
            <a:endParaRPr lang="nl-BE"/>
          </a:p>
        </p:txBody>
      </p:sp>
      <p:sp>
        <p:nvSpPr>
          <p:cNvPr id="17429" name="Oval 22"/>
          <p:cNvSpPr>
            <a:spLocks noChangeArrowheads="1"/>
          </p:cNvSpPr>
          <p:nvPr/>
        </p:nvSpPr>
        <p:spPr bwMode="auto">
          <a:xfrm>
            <a:off x="8056563" y="4333875"/>
            <a:ext cx="301625" cy="307975"/>
          </a:xfrm>
          <a:prstGeom prst="ellipse">
            <a:avLst/>
          </a:prstGeom>
          <a:solidFill>
            <a:srgbClr val="009900"/>
          </a:solidFill>
          <a:ln>
            <a:noFill/>
          </a:ln>
          <a:extLst>
            <a:ext uri="{91240B29-F687-4F45-9708-019B960494DF}">
              <a14:hiddenLine xmlns:a14="http://schemas.microsoft.com/office/drawing/2010/main" w="12700">
                <a:solidFill>
                  <a:srgbClr val="000000"/>
                </a:solidFill>
                <a:round/>
                <a:headEnd/>
                <a:tailEnd/>
              </a14:hiddenLine>
            </a:ext>
          </a:extLst>
        </p:spPr>
        <p:txBody>
          <a:bodyPr wrap="none" lIns="46800" tIns="46800" rIns="46800" bIns="46800" anchor="ctr"/>
          <a:lstStyle/>
          <a:p>
            <a:endParaRPr lang="nl-BE"/>
          </a:p>
        </p:txBody>
      </p:sp>
      <p:sp>
        <p:nvSpPr>
          <p:cNvPr id="17430" name="AutoShape 23"/>
          <p:cNvSpPr>
            <a:spLocks noChangeArrowheads="1"/>
          </p:cNvSpPr>
          <p:nvPr/>
        </p:nvSpPr>
        <p:spPr bwMode="auto">
          <a:xfrm>
            <a:off x="4462463" y="5713413"/>
            <a:ext cx="1152525" cy="215900"/>
          </a:xfrm>
          <a:prstGeom prst="homePlate">
            <a:avLst>
              <a:gd name="adj" fmla="val 133456"/>
            </a:avLst>
          </a:prstGeom>
          <a:gradFill rotWithShape="1">
            <a:gsLst>
              <a:gs pos="0">
                <a:srgbClr val="A7143F"/>
              </a:gs>
              <a:gs pos="50000">
                <a:srgbClr val="4D091D"/>
              </a:gs>
              <a:gs pos="100000">
                <a:srgbClr val="A7143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nl-BE"/>
          </a:p>
        </p:txBody>
      </p:sp>
      <p:sp>
        <p:nvSpPr>
          <p:cNvPr id="17431" name="Text Box 24"/>
          <p:cNvSpPr txBox="1">
            <a:spLocks noChangeArrowheads="1"/>
          </p:cNvSpPr>
          <p:nvPr/>
        </p:nvSpPr>
        <p:spPr bwMode="auto">
          <a:xfrm>
            <a:off x="7329115" y="3241675"/>
            <a:ext cx="1203325" cy="333375"/>
          </a:xfrm>
          <a:prstGeom prst="rect">
            <a:avLst/>
          </a:prstGeom>
          <a:solidFill>
            <a:schemeClr val="bg1"/>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wrap="none" lIns="46800" tIns="46800" rIns="46800" bIns="46800" anchor="ctr"/>
          <a:lstStyle>
            <a:lvl1pPr defTabSz="854075" eaLnBrk="0" hangingPunct="0">
              <a:defRPr>
                <a:solidFill>
                  <a:schemeClr val="tx1"/>
                </a:solidFill>
                <a:latin typeface="Arial" pitchFamily="34" charset="0"/>
              </a:defRPr>
            </a:lvl1pPr>
            <a:lvl2pPr marL="742950" indent="-285750" defTabSz="854075" eaLnBrk="0" hangingPunct="0">
              <a:defRPr>
                <a:solidFill>
                  <a:schemeClr val="tx1"/>
                </a:solidFill>
                <a:latin typeface="Arial" pitchFamily="34" charset="0"/>
              </a:defRPr>
            </a:lvl2pPr>
            <a:lvl3pPr marL="1143000" indent="-228600" defTabSz="854075" eaLnBrk="0" hangingPunct="0">
              <a:defRPr>
                <a:solidFill>
                  <a:schemeClr val="tx1"/>
                </a:solidFill>
                <a:latin typeface="Arial" pitchFamily="34" charset="0"/>
              </a:defRPr>
            </a:lvl3pPr>
            <a:lvl4pPr marL="1600200" indent="-228600" defTabSz="854075" eaLnBrk="0" hangingPunct="0">
              <a:defRPr>
                <a:solidFill>
                  <a:schemeClr val="tx1"/>
                </a:solidFill>
                <a:latin typeface="Arial" pitchFamily="34" charset="0"/>
              </a:defRPr>
            </a:lvl4pPr>
            <a:lvl5pPr marL="2057400" indent="-228600" defTabSz="854075" eaLnBrk="0" hangingPunct="0">
              <a:defRPr>
                <a:solidFill>
                  <a:schemeClr val="tx1"/>
                </a:solidFill>
                <a:latin typeface="Arial" pitchFamily="34" charset="0"/>
              </a:defRPr>
            </a:lvl5pPr>
            <a:lvl6pPr marL="2514600" indent="-228600" defTabSz="854075" eaLnBrk="0" fontAlgn="base" hangingPunct="0">
              <a:spcBef>
                <a:spcPct val="0"/>
              </a:spcBef>
              <a:spcAft>
                <a:spcPct val="0"/>
              </a:spcAft>
              <a:defRPr>
                <a:solidFill>
                  <a:schemeClr val="tx1"/>
                </a:solidFill>
                <a:latin typeface="Arial" pitchFamily="34" charset="0"/>
              </a:defRPr>
            </a:lvl6pPr>
            <a:lvl7pPr marL="2971800" indent="-228600" defTabSz="854075" eaLnBrk="0" fontAlgn="base" hangingPunct="0">
              <a:spcBef>
                <a:spcPct val="0"/>
              </a:spcBef>
              <a:spcAft>
                <a:spcPct val="0"/>
              </a:spcAft>
              <a:defRPr>
                <a:solidFill>
                  <a:schemeClr val="tx1"/>
                </a:solidFill>
                <a:latin typeface="Arial" pitchFamily="34" charset="0"/>
              </a:defRPr>
            </a:lvl7pPr>
            <a:lvl8pPr marL="3429000" indent="-228600" defTabSz="854075" eaLnBrk="0" fontAlgn="base" hangingPunct="0">
              <a:spcBef>
                <a:spcPct val="0"/>
              </a:spcBef>
              <a:spcAft>
                <a:spcPct val="0"/>
              </a:spcAft>
              <a:defRPr>
                <a:solidFill>
                  <a:schemeClr val="tx1"/>
                </a:solidFill>
                <a:latin typeface="Arial" pitchFamily="34" charset="0"/>
              </a:defRPr>
            </a:lvl8pPr>
            <a:lvl9pPr marL="3886200" indent="-228600" defTabSz="854075" eaLnBrk="0" fontAlgn="base" hangingPunct="0">
              <a:spcBef>
                <a:spcPct val="0"/>
              </a:spcBef>
              <a:spcAft>
                <a:spcPct val="0"/>
              </a:spcAft>
              <a:defRPr>
                <a:solidFill>
                  <a:schemeClr val="tx1"/>
                </a:solidFill>
                <a:latin typeface="Arial" pitchFamily="34" charset="0"/>
              </a:defRPr>
            </a:lvl9pPr>
          </a:lstStyle>
          <a:p>
            <a:pPr eaLnBrk="1" hangingPunct="1"/>
            <a:r>
              <a:rPr lang="fr-FR" sz="1600" b="1" i="1" dirty="0">
                <a:solidFill>
                  <a:srgbClr val="3366FF"/>
                </a:solidFill>
              </a:rPr>
              <a:t>Consommation</a:t>
            </a:r>
          </a:p>
          <a:p>
            <a:pPr eaLnBrk="1" hangingPunct="1"/>
            <a:r>
              <a:rPr lang="fr-FR" dirty="0" smtClean="0"/>
              <a:t> </a:t>
            </a:r>
            <a:r>
              <a:rPr lang="fr-FR" sz="1600" b="1" i="1" dirty="0">
                <a:solidFill>
                  <a:srgbClr val="3366FF"/>
                </a:solidFill>
              </a:rPr>
              <a:t>de carburant</a:t>
            </a:r>
            <a:endParaRPr lang="fr-FR" sz="1600" b="1" i="1" baseline="-25000" dirty="0">
              <a:solidFill>
                <a:srgbClr val="3366FF"/>
              </a:solidFill>
              <a:ea typeface="ヒラギノ角ゴ Pro W3"/>
              <a:cs typeface="ヒラギノ角ゴ Pro W3"/>
            </a:endParaRPr>
          </a:p>
        </p:txBody>
      </p:sp>
      <p:sp>
        <p:nvSpPr>
          <p:cNvPr id="17432" name="TextBox 25"/>
          <p:cNvSpPr txBox="1">
            <a:spLocks noChangeArrowheads="1"/>
          </p:cNvSpPr>
          <p:nvPr/>
        </p:nvSpPr>
        <p:spPr bwMode="auto">
          <a:xfrm>
            <a:off x="403225" y="1052513"/>
            <a:ext cx="827323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600" dirty="0" smtClean="0"/>
              <a:t>La législation précédente pourrait être atteinte grâce aux modifications interne du moteur. </a:t>
            </a:r>
          </a:p>
          <a:p>
            <a:pPr eaLnBrk="1" hangingPunct="1"/>
            <a:r>
              <a:rPr lang="fr-FR" sz="1600" dirty="0" smtClean="0"/>
              <a:t>CNH/IVECO ne modifieront pas les organes internes des moteurs TIER 2 pour TIER 4a.</a:t>
            </a:r>
          </a:p>
          <a:p>
            <a:pPr eaLnBrk="1" hangingPunct="1"/>
            <a:r>
              <a:rPr lang="fr-FR" sz="1600" dirty="0" smtClean="0"/>
              <a:t>Les limites d'émissions futures (Tier 4a et au-delà) ne peuvent pas être atteintes sans systèmes de post-traitement. Cela implique d'apporter de                                                     nombreuses modifications aux véhicules </a:t>
            </a:r>
          </a:p>
        </p:txBody>
      </p:sp>
    </p:spTree>
    <p:extLst>
      <p:ext uri="{BB962C8B-B14F-4D97-AF65-F5344CB8AC3E}">
        <p14:creationId xmlns:p14="http://schemas.microsoft.com/office/powerpoint/2010/main" val="2693336238"/>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7"/>
          <p:cNvSpPr>
            <a:spLocks noChangeArrowheads="1"/>
          </p:cNvSpPr>
          <p:nvPr/>
        </p:nvSpPr>
        <p:spPr bwMode="auto">
          <a:xfrm rot="5400000">
            <a:off x="1135856" y="4577557"/>
            <a:ext cx="1747837" cy="177800"/>
          </a:xfrm>
          <a:prstGeom prst="rightArrow">
            <a:avLst>
              <a:gd name="adj1" fmla="val 50000"/>
              <a:gd name="adj2" fmla="val 245759"/>
            </a:avLst>
          </a:prstGeom>
          <a:solidFill>
            <a:srgbClr val="969696"/>
          </a:solidFill>
          <a:ln w="9525" algn="ctr">
            <a:solidFill>
              <a:schemeClr val="bg2"/>
            </a:solidFill>
            <a:miter lim="800000"/>
            <a:headEnd/>
            <a:tailEnd/>
          </a:ln>
        </p:spPr>
        <p:txBody>
          <a:bodyPr lIns="90000" tIns="46800" rIns="90000" bIns="46800" anchor="ctr"/>
          <a:lstStyle/>
          <a:p>
            <a:endParaRPr lang="nl-BE"/>
          </a:p>
        </p:txBody>
      </p:sp>
      <p:sp>
        <p:nvSpPr>
          <p:cNvPr id="18435" name="Rectangle 2"/>
          <p:cNvSpPr>
            <a:spLocks noGrp="1" noChangeArrowheads="1"/>
          </p:cNvSpPr>
          <p:nvPr>
            <p:ph type="title"/>
          </p:nvPr>
        </p:nvSpPr>
        <p:spPr>
          <a:xfrm>
            <a:off x="300038" y="355600"/>
            <a:ext cx="8477250" cy="609600"/>
          </a:xfrm>
        </p:spPr>
        <p:txBody>
          <a:bodyPr/>
          <a:lstStyle/>
          <a:p>
            <a:pPr algn="l"/>
            <a:r>
              <a:rPr lang="fr-FR" sz="2000" b="1" dirty="0" smtClean="0"/>
              <a:t>Système</a:t>
            </a:r>
            <a:r>
              <a:rPr lang="fr-FR" sz="2000" dirty="0" smtClean="0"/>
              <a:t> </a:t>
            </a:r>
            <a:r>
              <a:rPr lang="fr-FR" altLang="it-IT" sz="2000" b="1" dirty="0" err="1" smtClean="0">
                <a:solidFill>
                  <a:srgbClr val="969696"/>
                </a:solidFill>
              </a:rPr>
              <a:t>E</a:t>
            </a:r>
            <a:r>
              <a:rPr lang="fr-FR" altLang="it-IT" sz="2000" b="1" dirty="0" err="1" smtClean="0"/>
              <a:t>xhaust</a:t>
            </a:r>
            <a:r>
              <a:rPr lang="fr-FR" altLang="it-IT" sz="2000" b="1" dirty="0" smtClean="0"/>
              <a:t> </a:t>
            </a:r>
            <a:r>
              <a:rPr lang="fr-FR" altLang="it-IT" sz="2000" b="1" dirty="0" err="1" smtClean="0">
                <a:solidFill>
                  <a:srgbClr val="969696"/>
                </a:solidFill>
              </a:rPr>
              <a:t>G</a:t>
            </a:r>
            <a:r>
              <a:rPr lang="fr-FR" altLang="it-IT" sz="2000" b="1" dirty="0" err="1" smtClean="0"/>
              <a:t>as</a:t>
            </a:r>
            <a:r>
              <a:rPr lang="fr-FR" altLang="it-IT" sz="2000" b="1" dirty="0" smtClean="0"/>
              <a:t> </a:t>
            </a:r>
            <a:r>
              <a:rPr lang="fr-FR" altLang="it-IT" sz="2000" b="1" dirty="0" smtClean="0">
                <a:solidFill>
                  <a:srgbClr val="969696"/>
                </a:solidFill>
              </a:rPr>
              <a:t>R</a:t>
            </a:r>
            <a:r>
              <a:rPr lang="fr-FR" altLang="it-IT" sz="2000" b="1" dirty="0" smtClean="0"/>
              <a:t>ecirculation – (EGR)</a:t>
            </a:r>
          </a:p>
        </p:txBody>
      </p:sp>
      <p:sp>
        <p:nvSpPr>
          <p:cNvPr id="18436" name="Rectangle 14"/>
          <p:cNvSpPr>
            <a:spLocks noChangeArrowheads="1"/>
          </p:cNvSpPr>
          <p:nvPr/>
        </p:nvSpPr>
        <p:spPr bwMode="auto">
          <a:xfrm rot="-5400000">
            <a:off x="320675" y="2813050"/>
            <a:ext cx="83185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a:r>
              <a:rPr lang="fr-FR" altLang="it-IT" sz="1000" b="1">
                <a:solidFill>
                  <a:srgbClr val="000000"/>
                </a:solidFill>
              </a:rPr>
              <a:t>PM (g/kWh)</a:t>
            </a:r>
            <a:endParaRPr lang="fr-FR" altLang="it-IT"/>
          </a:p>
        </p:txBody>
      </p:sp>
      <p:sp>
        <p:nvSpPr>
          <p:cNvPr id="18437" name="Oval 5"/>
          <p:cNvSpPr>
            <a:spLocks noChangeArrowheads="1"/>
          </p:cNvSpPr>
          <p:nvPr/>
        </p:nvSpPr>
        <p:spPr bwMode="auto">
          <a:xfrm>
            <a:off x="1928813" y="3508375"/>
            <a:ext cx="134937" cy="147638"/>
          </a:xfrm>
          <a:prstGeom prst="ellipse">
            <a:avLst/>
          </a:prstGeom>
          <a:solidFill>
            <a:srgbClr val="969696"/>
          </a:solidFill>
          <a:ln w="9525" algn="ctr">
            <a:solidFill>
              <a:schemeClr val="bg2"/>
            </a:solidFill>
            <a:round/>
            <a:headEnd/>
            <a:tailEnd/>
          </a:ln>
        </p:spPr>
        <p:txBody>
          <a:bodyPr lIns="90000" tIns="46800" rIns="90000" bIns="46800" anchor="ctr"/>
          <a:lstStyle/>
          <a:p>
            <a:endParaRPr lang="nl-BE"/>
          </a:p>
        </p:txBody>
      </p:sp>
      <p:sp>
        <p:nvSpPr>
          <p:cNvPr id="18438" name="AutoShape 6"/>
          <p:cNvSpPr>
            <a:spLocks noChangeArrowheads="1"/>
          </p:cNvSpPr>
          <p:nvPr/>
        </p:nvSpPr>
        <p:spPr bwMode="auto">
          <a:xfrm rot="-9801496">
            <a:off x="2046288" y="3590925"/>
            <a:ext cx="871537" cy="176213"/>
          </a:xfrm>
          <a:prstGeom prst="rightArrow">
            <a:avLst>
              <a:gd name="adj1" fmla="val 37000"/>
              <a:gd name="adj2" fmla="val 289108"/>
            </a:avLst>
          </a:prstGeom>
          <a:solidFill>
            <a:srgbClr val="969696"/>
          </a:solidFill>
          <a:ln w="9525" algn="ctr">
            <a:solidFill>
              <a:schemeClr val="bg2"/>
            </a:solidFill>
            <a:miter lim="800000"/>
            <a:headEnd/>
            <a:tailEnd/>
          </a:ln>
        </p:spPr>
        <p:txBody>
          <a:bodyPr lIns="90000" tIns="46800" rIns="90000" bIns="46800" anchor="ctr"/>
          <a:lstStyle/>
          <a:p>
            <a:endParaRPr lang="nl-BE"/>
          </a:p>
        </p:txBody>
      </p:sp>
      <p:sp>
        <p:nvSpPr>
          <p:cNvPr id="18439" name="Text Box 9"/>
          <p:cNvSpPr txBox="1">
            <a:spLocks noChangeArrowheads="1"/>
          </p:cNvSpPr>
          <p:nvPr/>
        </p:nvSpPr>
        <p:spPr bwMode="auto">
          <a:xfrm>
            <a:off x="417513" y="3759200"/>
            <a:ext cx="5064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55582" tIns="28903" rIns="55582" bIns="28903"/>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fr-FR" altLang="it-IT" sz="1000" b="1">
                <a:solidFill>
                  <a:srgbClr val="FF6600"/>
                </a:solidFill>
              </a:rPr>
              <a:t>0,2</a:t>
            </a:r>
            <a:endParaRPr lang="fr-FR" altLang="it-IT">
              <a:cs typeface="Arial" pitchFamily="34" charset="0"/>
            </a:endParaRPr>
          </a:p>
        </p:txBody>
      </p:sp>
      <p:sp>
        <p:nvSpPr>
          <p:cNvPr id="18440" name="Line 11"/>
          <p:cNvSpPr>
            <a:spLocks noChangeShapeType="1"/>
          </p:cNvSpPr>
          <p:nvPr/>
        </p:nvSpPr>
        <p:spPr bwMode="auto">
          <a:xfrm>
            <a:off x="887413" y="2922588"/>
            <a:ext cx="3175" cy="2847975"/>
          </a:xfrm>
          <a:prstGeom prst="line">
            <a:avLst/>
          </a:prstGeom>
          <a:noFill/>
          <a:ln w="0">
            <a:solidFill>
              <a:srgbClr val="000000"/>
            </a:solidFill>
            <a:round/>
            <a:headEnd type="stealth" w="lg" len="lg"/>
            <a:tailEnd type="none" w="lg" len="lg"/>
          </a:ln>
          <a:extLst>
            <a:ext uri="{909E8E84-426E-40DD-AFC4-6F175D3DCCD1}">
              <a14:hiddenFill xmlns:a14="http://schemas.microsoft.com/office/drawing/2010/main">
                <a:noFill/>
              </a14:hiddenFill>
            </a:ext>
          </a:extLst>
        </p:spPr>
        <p:txBody>
          <a:bodyPr/>
          <a:lstStyle/>
          <a:p>
            <a:endParaRPr lang="it-IT"/>
          </a:p>
        </p:txBody>
      </p:sp>
      <p:sp>
        <p:nvSpPr>
          <p:cNvPr id="18441" name="Line 12"/>
          <p:cNvSpPr>
            <a:spLocks noChangeShapeType="1"/>
          </p:cNvSpPr>
          <p:nvPr/>
        </p:nvSpPr>
        <p:spPr bwMode="auto">
          <a:xfrm>
            <a:off x="889000" y="5756275"/>
            <a:ext cx="4108450" cy="1588"/>
          </a:xfrm>
          <a:prstGeom prst="line">
            <a:avLst/>
          </a:prstGeom>
          <a:noFill/>
          <a:ln w="0">
            <a:solidFill>
              <a:srgbClr val="000000"/>
            </a:solidFill>
            <a:round/>
            <a:headEnd/>
            <a:tailEnd type="stealth" w="lg" len="lg"/>
          </a:ln>
          <a:extLst>
            <a:ext uri="{909E8E84-426E-40DD-AFC4-6F175D3DCCD1}">
              <a14:hiddenFill xmlns:a14="http://schemas.microsoft.com/office/drawing/2010/main">
                <a:noFill/>
              </a14:hiddenFill>
            </a:ext>
          </a:extLst>
        </p:spPr>
        <p:txBody>
          <a:bodyPr/>
          <a:lstStyle/>
          <a:p>
            <a:endParaRPr lang="it-IT"/>
          </a:p>
        </p:txBody>
      </p:sp>
      <p:sp>
        <p:nvSpPr>
          <p:cNvPr id="18442" name="Rectangle 13"/>
          <p:cNvSpPr>
            <a:spLocks noChangeArrowheads="1"/>
          </p:cNvSpPr>
          <p:nvPr/>
        </p:nvSpPr>
        <p:spPr bwMode="auto">
          <a:xfrm>
            <a:off x="4025900" y="5908675"/>
            <a:ext cx="8874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r>
              <a:rPr lang="fr-FR" altLang="it-IT" sz="1000" b="1">
                <a:solidFill>
                  <a:srgbClr val="000000"/>
                </a:solidFill>
              </a:rPr>
              <a:t>NO</a:t>
            </a:r>
            <a:r>
              <a:rPr lang="fr-FR" altLang="it-IT" sz="1000" b="1" baseline="-25000">
                <a:solidFill>
                  <a:srgbClr val="000000"/>
                </a:solidFill>
              </a:rPr>
              <a:t>x</a:t>
            </a:r>
            <a:r>
              <a:rPr lang="fr-FR" altLang="it-IT" sz="1000" b="1">
                <a:solidFill>
                  <a:srgbClr val="000000"/>
                </a:solidFill>
              </a:rPr>
              <a:t> (g/kWh)</a:t>
            </a:r>
            <a:endParaRPr lang="fr-FR" altLang="it-IT"/>
          </a:p>
        </p:txBody>
      </p:sp>
      <p:sp>
        <p:nvSpPr>
          <p:cNvPr id="351247" name="Text Box 15"/>
          <p:cNvSpPr txBox="1">
            <a:spLocks noChangeArrowheads="1"/>
          </p:cNvSpPr>
          <p:nvPr/>
        </p:nvSpPr>
        <p:spPr bwMode="auto">
          <a:xfrm>
            <a:off x="3246438" y="3475038"/>
            <a:ext cx="1924050" cy="274637"/>
          </a:xfrm>
          <a:prstGeom prst="rect">
            <a:avLst/>
          </a:prstGeom>
          <a:noFill/>
          <a:ln w="9525" algn="ctr">
            <a:noFill/>
            <a:miter lim="800000"/>
            <a:headEnd/>
            <a:tailEnd/>
          </a:ln>
          <a:effectLst/>
        </p:spPr>
        <p:txBody>
          <a:bodyPr lIns="55582" tIns="28903" rIns="55582" bIns="28903"/>
          <a:lstStyle/>
          <a:p>
            <a:pPr algn="ctr">
              <a:defRPr/>
            </a:pPr>
            <a:r>
              <a:rPr lang="fr-FR" altLang="it-IT" sz="1200" b="1">
                <a:solidFill>
                  <a:srgbClr val="FF0000"/>
                </a:solidFill>
                <a:effectLst>
                  <a:outerShdw blurRad="38100" dist="38100" dir="2700000" algn="tl">
                    <a:srgbClr val="C0C0C0"/>
                  </a:outerShdw>
                </a:effectLst>
              </a:rPr>
              <a:t>Point de départ– Véhicule Tier 3 actuel</a:t>
            </a:r>
            <a:endParaRPr lang="fr-FR" altLang="it-IT" sz="1200">
              <a:solidFill>
                <a:srgbClr val="FF0000"/>
              </a:solidFill>
            </a:endParaRPr>
          </a:p>
        </p:txBody>
      </p:sp>
      <p:sp>
        <p:nvSpPr>
          <p:cNvPr id="18444" name="Text Box 16"/>
          <p:cNvSpPr txBox="1">
            <a:spLocks noChangeArrowheads="1"/>
          </p:cNvSpPr>
          <p:nvPr/>
        </p:nvSpPr>
        <p:spPr bwMode="auto">
          <a:xfrm>
            <a:off x="2959100" y="5791200"/>
            <a:ext cx="203200"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55582" tIns="28903" rIns="55582" bIns="28903"/>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fr-FR" altLang="it-IT" sz="1000" b="1">
                <a:solidFill>
                  <a:srgbClr val="FF6600"/>
                </a:solidFill>
              </a:rPr>
              <a:t>4</a:t>
            </a:r>
          </a:p>
        </p:txBody>
      </p:sp>
      <p:sp>
        <p:nvSpPr>
          <p:cNvPr id="18445" name="Text Box 17"/>
          <p:cNvSpPr txBox="1">
            <a:spLocks noChangeArrowheads="1"/>
          </p:cNvSpPr>
          <p:nvPr/>
        </p:nvSpPr>
        <p:spPr bwMode="auto">
          <a:xfrm>
            <a:off x="2178050" y="5791200"/>
            <a:ext cx="403225"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55582" tIns="28903" rIns="55582" bIns="28903"/>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fr-FR" altLang="it-IT" sz="1000" b="1">
                <a:solidFill>
                  <a:srgbClr val="339933"/>
                </a:solidFill>
              </a:rPr>
              <a:t>2,0</a:t>
            </a:r>
            <a:endParaRPr lang="fr-FR" altLang="it-IT">
              <a:cs typeface="Arial" pitchFamily="34" charset="0"/>
            </a:endParaRPr>
          </a:p>
        </p:txBody>
      </p:sp>
      <p:sp>
        <p:nvSpPr>
          <p:cNvPr id="18446" name="Oval 18"/>
          <p:cNvSpPr>
            <a:spLocks noChangeArrowheads="1"/>
          </p:cNvSpPr>
          <p:nvPr/>
        </p:nvSpPr>
        <p:spPr bwMode="auto">
          <a:xfrm>
            <a:off x="3003550" y="3795713"/>
            <a:ext cx="134938" cy="146050"/>
          </a:xfrm>
          <a:prstGeom prst="ellipse">
            <a:avLst/>
          </a:prstGeom>
          <a:solidFill>
            <a:srgbClr val="FF6600"/>
          </a:solidFill>
          <a:ln w="9525" algn="ctr">
            <a:solidFill>
              <a:srgbClr val="000080"/>
            </a:solidFill>
            <a:round/>
            <a:headEnd/>
            <a:tailEnd/>
          </a:ln>
        </p:spPr>
        <p:txBody>
          <a:bodyPr lIns="90000" tIns="46800" rIns="90000" bIns="46800" anchor="ctr"/>
          <a:lstStyle/>
          <a:p>
            <a:endParaRPr lang="nl-BE"/>
          </a:p>
        </p:txBody>
      </p:sp>
      <p:sp>
        <p:nvSpPr>
          <p:cNvPr id="18447" name="Line 19"/>
          <p:cNvSpPr>
            <a:spLocks noChangeShapeType="1"/>
          </p:cNvSpPr>
          <p:nvPr/>
        </p:nvSpPr>
        <p:spPr bwMode="auto">
          <a:xfrm>
            <a:off x="774700" y="3848100"/>
            <a:ext cx="2165350" cy="0"/>
          </a:xfrm>
          <a:prstGeom prst="line">
            <a:avLst/>
          </a:prstGeom>
          <a:noFill/>
          <a:ln w="28575">
            <a:solidFill>
              <a:srgbClr val="FF6600"/>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it-IT"/>
          </a:p>
        </p:txBody>
      </p:sp>
      <p:sp>
        <p:nvSpPr>
          <p:cNvPr id="18448" name="Line 20"/>
          <p:cNvSpPr>
            <a:spLocks noChangeShapeType="1"/>
          </p:cNvSpPr>
          <p:nvPr/>
        </p:nvSpPr>
        <p:spPr bwMode="auto">
          <a:xfrm>
            <a:off x="3052763" y="3865563"/>
            <a:ext cx="0" cy="1892300"/>
          </a:xfrm>
          <a:prstGeom prst="line">
            <a:avLst/>
          </a:prstGeom>
          <a:noFill/>
          <a:ln w="28575">
            <a:solidFill>
              <a:srgbClr val="FF6600"/>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it-IT"/>
          </a:p>
        </p:txBody>
      </p:sp>
      <p:grpSp>
        <p:nvGrpSpPr>
          <p:cNvPr id="18449" name="Group 21"/>
          <p:cNvGrpSpPr>
            <a:grpSpLocks/>
          </p:cNvGrpSpPr>
          <p:nvPr/>
        </p:nvGrpSpPr>
        <p:grpSpPr bwMode="auto">
          <a:xfrm>
            <a:off x="884238" y="5484813"/>
            <a:ext cx="1508125" cy="271462"/>
            <a:chOff x="2109" y="2203"/>
            <a:chExt cx="1813" cy="251"/>
          </a:xfrm>
        </p:grpSpPr>
        <p:sp>
          <p:nvSpPr>
            <p:cNvPr id="18476" name="Rectangle 22"/>
            <p:cNvSpPr>
              <a:spLocks noChangeArrowheads="1"/>
            </p:cNvSpPr>
            <p:nvPr/>
          </p:nvSpPr>
          <p:spPr bwMode="auto">
            <a:xfrm>
              <a:off x="2109" y="2203"/>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77" name="Rectangle 23"/>
            <p:cNvSpPr>
              <a:spLocks noChangeArrowheads="1"/>
            </p:cNvSpPr>
            <p:nvPr/>
          </p:nvSpPr>
          <p:spPr bwMode="auto">
            <a:xfrm>
              <a:off x="2109" y="2210"/>
              <a:ext cx="1810" cy="6"/>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78" name="Rectangle 24"/>
            <p:cNvSpPr>
              <a:spLocks noChangeArrowheads="1"/>
            </p:cNvSpPr>
            <p:nvPr/>
          </p:nvSpPr>
          <p:spPr bwMode="auto">
            <a:xfrm>
              <a:off x="2109" y="2216"/>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79" name="Rectangle 25"/>
            <p:cNvSpPr>
              <a:spLocks noChangeArrowheads="1"/>
            </p:cNvSpPr>
            <p:nvPr/>
          </p:nvSpPr>
          <p:spPr bwMode="auto">
            <a:xfrm>
              <a:off x="2109" y="2223"/>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80" name="Rectangle 26"/>
            <p:cNvSpPr>
              <a:spLocks noChangeArrowheads="1"/>
            </p:cNvSpPr>
            <p:nvPr/>
          </p:nvSpPr>
          <p:spPr bwMode="auto">
            <a:xfrm>
              <a:off x="2109" y="2230"/>
              <a:ext cx="1810" cy="6"/>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81" name="Rectangle 27"/>
            <p:cNvSpPr>
              <a:spLocks noChangeArrowheads="1"/>
            </p:cNvSpPr>
            <p:nvPr/>
          </p:nvSpPr>
          <p:spPr bwMode="auto">
            <a:xfrm>
              <a:off x="2109" y="2236"/>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82" name="Rectangle 28"/>
            <p:cNvSpPr>
              <a:spLocks noChangeArrowheads="1"/>
            </p:cNvSpPr>
            <p:nvPr/>
          </p:nvSpPr>
          <p:spPr bwMode="auto">
            <a:xfrm>
              <a:off x="2109" y="2243"/>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83" name="Rectangle 29"/>
            <p:cNvSpPr>
              <a:spLocks noChangeArrowheads="1"/>
            </p:cNvSpPr>
            <p:nvPr/>
          </p:nvSpPr>
          <p:spPr bwMode="auto">
            <a:xfrm>
              <a:off x="2109" y="2250"/>
              <a:ext cx="1810" cy="6"/>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84" name="Rectangle 30"/>
            <p:cNvSpPr>
              <a:spLocks noChangeArrowheads="1"/>
            </p:cNvSpPr>
            <p:nvPr/>
          </p:nvSpPr>
          <p:spPr bwMode="auto">
            <a:xfrm>
              <a:off x="2109" y="2256"/>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85" name="Rectangle 31"/>
            <p:cNvSpPr>
              <a:spLocks noChangeArrowheads="1"/>
            </p:cNvSpPr>
            <p:nvPr/>
          </p:nvSpPr>
          <p:spPr bwMode="auto">
            <a:xfrm>
              <a:off x="2109" y="2263"/>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86" name="Rectangle 32"/>
            <p:cNvSpPr>
              <a:spLocks noChangeArrowheads="1"/>
            </p:cNvSpPr>
            <p:nvPr/>
          </p:nvSpPr>
          <p:spPr bwMode="auto">
            <a:xfrm>
              <a:off x="2109" y="2270"/>
              <a:ext cx="1810" cy="6"/>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87" name="Rectangle 33"/>
            <p:cNvSpPr>
              <a:spLocks noChangeArrowheads="1"/>
            </p:cNvSpPr>
            <p:nvPr/>
          </p:nvSpPr>
          <p:spPr bwMode="auto">
            <a:xfrm>
              <a:off x="2109" y="2276"/>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88" name="Rectangle 34"/>
            <p:cNvSpPr>
              <a:spLocks noChangeArrowheads="1"/>
            </p:cNvSpPr>
            <p:nvPr/>
          </p:nvSpPr>
          <p:spPr bwMode="auto">
            <a:xfrm>
              <a:off x="2109" y="2283"/>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89" name="Rectangle 35"/>
            <p:cNvSpPr>
              <a:spLocks noChangeArrowheads="1"/>
            </p:cNvSpPr>
            <p:nvPr/>
          </p:nvSpPr>
          <p:spPr bwMode="auto">
            <a:xfrm>
              <a:off x="2109" y="2290"/>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90" name="Rectangle 36"/>
            <p:cNvSpPr>
              <a:spLocks noChangeArrowheads="1"/>
            </p:cNvSpPr>
            <p:nvPr/>
          </p:nvSpPr>
          <p:spPr bwMode="auto">
            <a:xfrm>
              <a:off x="2109" y="2297"/>
              <a:ext cx="1810" cy="6"/>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91" name="Rectangle 37"/>
            <p:cNvSpPr>
              <a:spLocks noChangeArrowheads="1"/>
            </p:cNvSpPr>
            <p:nvPr/>
          </p:nvSpPr>
          <p:spPr bwMode="auto">
            <a:xfrm>
              <a:off x="2109" y="2303"/>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92" name="Rectangle 38"/>
            <p:cNvSpPr>
              <a:spLocks noChangeArrowheads="1"/>
            </p:cNvSpPr>
            <p:nvPr/>
          </p:nvSpPr>
          <p:spPr bwMode="auto">
            <a:xfrm>
              <a:off x="2109" y="2310"/>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93" name="Rectangle 39"/>
            <p:cNvSpPr>
              <a:spLocks noChangeArrowheads="1"/>
            </p:cNvSpPr>
            <p:nvPr/>
          </p:nvSpPr>
          <p:spPr bwMode="auto">
            <a:xfrm>
              <a:off x="2109" y="2317"/>
              <a:ext cx="1810" cy="6"/>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94" name="Rectangle 40"/>
            <p:cNvSpPr>
              <a:spLocks noChangeArrowheads="1"/>
            </p:cNvSpPr>
            <p:nvPr/>
          </p:nvSpPr>
          <p:spPr bwMode="auto">
            <a:xfrm>
              <a:off x="2109" y="2323"/>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95" name="Rectangle 41"/>
            <p:cNvSpPr>
              <a:spLocks noChangeArrowheads="1"/>
            </p:cNvSpPr>
            <p:nvPr/>
          </p:nvSpPr>
          <p:spPr bwMode="auto">
            <a:xfrm>
              <a:off x="2109" y="2330"/>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96" name="Rectangle 42"/>
            <p:cNvSpPr>
              <a:spLocks noChangeArrowheads="1"/>
            </p:cNvSpPr>
            <p:nvPr/>
          </p:nvSpPr>
          <p:spPr bwMode="auto">
            <a:xfrm>
              <a:off x="2109" y="2337"/>
              <a:ext cx="1810" cy="6"/>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97" name="Rectangle 43"/>
            <p:cNvSpPr>
              <a:spLocks noChangeArrowheads="1"/>
            </p:cNvSpPr>
            <p:nvPr/>
          </p:nvSpPr>
          <p:spPr bwMode="auto">
            <a:xfrm>
              <a:off x="2109" y="2343"/>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98" name="Rectangle 44"/>
            <p:cNvSpPr>
              <a:spLocks noChangeArrowheads="1"/>
            </p:cNvSpPr>
            <p:nvPr/>
          </p:nvSpPr>
          <p:spPr bwMode="auto">
            <a:xfrm>
              <a:off x="2109" y="2350"/>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499" name="Rectangle 45"/>
            <p:cNvSpPr>
              <a:spLocks noChangeArrowheads="1"/>
            </p:cNvSpPr>
            <p:nvPr/>
          </p:nvSpPr>
          <p:spPr bwMode="auto">
            <a:xfrm>
              <a:off x="2109" y="2357"/>
              <a:ext cx="1810" cy="6"/>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500" name="Rectangle 46"/>
            <p:cNvSpPr>
              <a:spLocks noChangeArrowheads="1"/>
            </p:cNvSpPr>
            <p:nvPr/>
          </p:nvSpPr>
          <p:spPr bwMode="auto">
            <a:xfrm>
              <a:off x="2109" y="2363"/>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501" name="Rectangle 47"/>
            <p:cNvSpPr>
              <a:spLocks noChangeArrowheads="1"/>
            </p:cNvSpPr>
            <p:nvPr/>
          </p:nvSpPr>
          <p:spPr bwMode="auto">
            <a:xfrm>
              <a:off x="2109" y="2370"/>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502" name="Rectangle 48"/>
            <p:cNvSpPr>
              <a:spLocks noChangeArrowheads="1"/>
            </p:cNvSpPr>
            <p:nvPr/>
          </p:nvSpPr>
          <p:spPr bwMode="auto">
            <a:xfrm>
              <a:off x="2109" y="2377"/>
              <a:ext cx="1810" cy="6"/>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503" name="Rectangle 49"/>
            <p:cNvSpPr>
              <a:spLocks noChangeArrowheads="1"/>
            </p:cNvSpPr>
            <p:nvPr/>
          </p:nvSpPr>
          <p:spPr bwMode="auto">
            <a:xfrm>
              <a:off x="2109" y="2383"/>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504" name="Rectangle 50"/>
            <p:cNvSpPr>
              <a:spLocks noChangeArrowheads="1"/>
            </p:cNvSpPr>
            <p:nvPr/>
          </p:nvSpPr>
          <p:spPr bwMode="auto">
            <a:xfrm>
              <a:off x="2109" y="2390"/>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505" name="Rectangle 51"/>
            <p:cNvSpPr>
              <a:spLocks noChangeArrowheads="1"/>
            </p:cNvSpPr>
            <p:nvPr/>
          </p:nvSpPr>
          <p:spPr bwMode="auto">
            <a:xfrm>
              <a:off x="2109" y="2397"/>
              <a:ext cx="1810" cy="6"/>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506" name="Rectangle 52"/>
            <p:cNvSpPr>
              <a:spLocks noChangeArrowheads="1"/>
            </p:cNvSpPr>
            <p:nvPr/>
          </p:nvSpPr>
          <p:spPr bwMode="auto">
            <a:xfrm>
              <a:off x="2109" y="2403"/>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507" name="Rectangle 53"/>
            <p:cNvSpPr>
              <a:spLocks noChangeArrowheads="1"/>
            </p:cNvSpPr>
            <p:nvPr/>
          </p:nvSpPr>
          <p:spPr bwMode="auto">
            <a:xfrm>
              <a:off x="2109" y="2410"/>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508" name="Rectangle 54"/>
            <p:cNvSpPr>
              <a:spLocks noChangeArrowheads="1"/>
            </p:cNvSpPr>
            <p:nvPr/>
          </p:nvSpPr>
          <p:spPr bwMode="auto">
            <a:xfrm>
              <a:off x="2109" y="2417"/>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509" name="Rectangle 55"/>
            <p:cNvSpPr>
              <a:spLocks noChangeArrowheads="1"/>
            </p:cNvSpPr>
            <p:nvPr/>
          </p:nvSpPr>
          <p:spPr bwMode="auto">
            <a:xfrm>
              <a:off x="2109" y="2424"/>
              <a:ext cx="1810" cy="6"/>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510" name="Rectangle 56"/>
            <p:cNvSpPr>
              <a:spLocks noChangeArrowheads="1"/>
            </p:cNvSpPr>
            <p:nvPr/>
          </p:nvSpPr>
          <p:spPr bwMode="auto">
            <a:xfrm>
              <a:off x="2109" y="2430"/>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511" name="Rectangle 57"/>
            <p:cNvSpPr>
              <a:spLocks noChangeArrowheads="1"/>
            </p:cNvSpPr>
            <p:nvPr/>
          </p:nvSpPr>
          <p:spPr bwMode="auto">
            <a:xfrm>
              <a:off x="2109" y="2437"/>
              <a:ext cx="1810" cy="7"/>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sp>
          <p:nvSpPr>
            <p:cNvPr id="18512" name="Rectangle 58"/>
            <p:cNvSpPr>
              <a:spLocks noChangeArrowheads="1"/>
            </p:cNvSpPr>
            <p:nvPr/>
          </p:nvSpPr>
          <p:spPr bwMode="auto">
            <a:xfrm>
              <a:off x="2112" y="2206"/>
              <a:ext cx="1810" cy="248"/>
            </a:xfrm>
            <a:prstGeom prst="rect">
              <a:avLst/>
            </a:prstGeom>
            <a:gradFill rotWithShape="1">
              <a:gsLst>
                <a:gs pos="0">
                  <a:srgbClr val="008080"/>
                </a:gs>
                <a:gs pos="100000">
                  <a:srgbClr val="003B3B"/>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nl-BE"/>
            </a:p>
          </p:txBody>
        </p:sp>
      </p:grpSp>
      <p:sp>
        <p:nvSpPr>
          <p:cNvPr id="18450" name="Rectangle 59"/>
          <p:cNvSpPr>
            <a:spLocks noChangeArrowheads="1"/>
          </p:cNvSpPr>
          <p:nvPr/>
        </p:nvSpPr>
        <p:spPr bwMode="auto">
          <a:xfrm>
            <a:off x="1668463" y="5537200"/>
            <a:ext cx="638175"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r>
              <a:rPr lang="fr-FR" altLang="it-IT" sz="1200" b="1">
                <a:solidFill>
                  <a:schemeClr val="bg1"/>
                </a:solidFill>
              </a:rPr>
              <a:t>Tier4</a:t>
            </a:r>
            <a:r>
              <a:rPr lang="fr-FR" altLang="it-IT" sz="1200">
                <a:solidFill>
                  <a:schemeClr val="bg1"/>
                </a:solidFill>
              </a:rPr>
              <a:t>i</a:t>
            </a:r>
            <a:endParaRPr lang="fr-FR" altLang="it-IT" sz="1600"/>
          </a:p>
        </p:txBody>
      </p:sp>
      <p:sp>
        <p:nvSpPr>
          <p:cNvPr id="18451" name="Rectangle 60"/>
          <p:cNvSpPr>
            <a:spLocks noChangeArrowheads="1"/>
          </p:cNvSpPr>
          <p:nvPr/>
        </p:nvSpPr>
        <p:spPr bwMode="auto">
          <a:xfrm>
            <a:off x="949325" y="5549900"/>
            <a:ext cx="639763"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r>
              <a:rPr lang="fr-FR" altLang="it-IT" sz="1000" b="1">
                <a:solidFill>
                  <a:schemeClr val="bg1"/>
                </a:solidFill>
                <a:latin typeface="Verdana" pitchFamily="34" charset="0"/>
              </a:rPr>
              <a:t>Tier4</a:t>
            </a:r>
            <a:endParaRPr lang="fr-FR" altLang="it-IT">
              <a:solidFill>
                <a:schemeClr val="bg1"/>
              </a:solidFill>
            </a:endParaRPr>
          </a:p>
        </p:txBody>
      </p:sp>
      <p:sp>
        <p:nvSpPr>
          <p:cNvPr id="18452" name="Line 61"/>
          <p:cNvSpPr>
            <a:spLocks noChangeShapeType="1"/>
          </p:cNvSpPr>
          <p:nvPr/>
        </p:nvSpPr>
        <p:spPr bwMode="auto">
          <a:xfrm>
            <a:off x="1671638" y="5492750"/>
            <a:ext cx="0" cy="25876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it-IT"/>
          </a:p>
        </p:txBody>
      </p:sp>
      <p:sp>
        <p:nvSpPr>
          <p:cNvPr id="18453" name="Text Box 62"/>
          <p:cNvSpPr txBox="1">
            <a:spLocks noChangeArrowheads="1"/>
          </p:cNvSpPr>
          <p:nvPr/>
        </p:nvSpPr>
        <p:spPr bwMode="auto">
          <a:xfrm>
            <a:off x="1462088" y="5791200"/>
            <a:ext cx="403225"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55582" tIns="28903" rIns="55582" bIns="28903"/>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fr-FR" altLang="it-IT" sz="1000" b="1">
                <a:solidFill>
                  <a:srgbClr val="339933"/>
                </a:solidFill>
              </a:rPr>
              <a:t>0,4</a:t>
            </a:r>
            <a:endParaRPr lang="fr-FR" altLang="it-IT">
              <a:cs typeface="Arial" pitchFamily="34" charset="0"/>
            </a:endParaRPr>
          </a:p>
        </p:txBody>
      </p:sp>
      <p:sp>
        <p:nvSpPr>
          <p:cNvPr id="18454" name="Text Box 63"/>
          <p:cNvSpPr txBox="1">
            <a:spLocks noChangeArrowheads="1"/>
          </p:cNvSpPr>
          <p:nvPr/>
        </p:nvSpPr>
        <p:spPr bwMode="auto">
          <a:xfrm>
            <a:off x="395288" y="5373688"/>
            <a:ext cx="514350"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55582" tIns="28903" rIns="55582" bIns="28903"/>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fr-FR" altLang="it-IT" sz="1000" b="1">
                <a:solidFill>
                  <a:srgbClr val="339933"/>
                </a:solidFill>
              </a:rPr>
              <a:t>0,02</a:t>
            </a:r>
            <a:endParaRPr lang="fr-FR" altLang="it-IT">
              <a:cs typeface="Arial" pitchFamily="34" charset="0"/>
            </a:endParaRPr>
          </a:p>
        </p:txBody>
      </p:sp>
      <p:sp>
        <p:nvSpPr>
          <p:cNvPr id="18455" name="Text Box 65"/>
          <p:cNvSpPr txBox="1">
            <a:spLocks noChangeArrowheads="1"/>
          </p:cNvSpPr>
          <p:nvPr/>
        </p:nvSpPr>
        <p:spPr bwMode="auto">
          <a:xfrm>
            <a:off x="1341438" y="4125913"/>
            <a:ext cx="1295400" cy="873125"/>
          </a:xfrm>
          <a:prstGeom prst="rect">
            <a:avLst/>
          </a:prstGeom>
          <a:solidFill>
            <a:srgbClr val="CCCCFF"/>
          </a:solidFill>
          <a:ln w="28575" algn="ctr">
            <a:solidFill>
              <a:schemeClr val="tx1"/>
            </a:solidFill>
            <a:miter lim="800000"/>
            <a:headEnd/>
            <a:tailEnd/>
          </a:ln>
        </p:spPr>
        <p:txBody>
          <a:bodyPr lIns="55582" tIns="28903" rIns="55582" bIns="28903"/>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fr-FR" altLang="it-IT" sz="1600" b="1"/>
              <a:t>Filtre à particules diesel (FAP)</a:t>
            </a:r>
          </a:p>
        </p:txBody>
      </p:sp>
      <p:sp>
        <p:nvSpPr>
          <p:cNvPr id="18456" name="Oval 66"/>
          <p:cNvSpPr>
            <a:spLocks noChangeArrowheads="1"/>
          </p:cNvSpPr>
          <p:nvPr/>
        </p:nvSpPr>
        <p:spPr bwMode="auto">
          <a:xfrm>
            <a:off x="1514475" y="5422900"/>
            <a:ext cx="1014413" cy="430213"/>
          </a:xfrm>
          <a:prstGeom prst="ellipse">
            <a:avLst/>
          </a:prstGeom>
          <a:noFill/>
          <a:ln w="28575">
            <a:solidFill>
              <a:srgbClr val="969696"/>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nl-BE"/>
          </a:p>
        </p:txBody>
      </p:sp>
      <p:sp>
        <p:nvSpPr>
          <p:cNvPr id="18457" name="Text Box 68"/>
          <p:cNvSpPr txBox="1">
            <a:spLocks noChangeArrowheads="1"/>
          </p:cNvSpPr>
          <p:nvPr/>
        </p:nvSpPr>
        <p:spPr bwMode="auto">
          <a:xfrm>
            <a:off x="1651000" y="2457450"/>
            <a:ext cx="3137024"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defRPr>
            </a:lvl1pPr>
            <a:lvl2pPr marL="266700" indent="1588"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1" eaLnBrk="1" hangingPunct="1">
              <a:spcBef>
                <a:spcPts val="600"/>
              </a:spcBef>
              <a:buFont typeface="Verdana" pitchFamily="34" charset="0"/>
              <a:buNone/>
            </a:pPr>
            <a:r>
              <a:rPr lang="fr-FR" altLang="it-IT" sz="1200" dirty="0"/>
              <a:t>Le système de recyclage des gaz d'échappement diminue la température de combustion en réduisant la production de </a:t>
            </a:r>
            <a:r>
              <a:rPr lang="fr-FR" altLang="it-IT" sz="1200" dirty="0" err="1"/>
              <a:t>NOx</a:t>
            </a:r>
            <a:r>
              <a:rPr lang="fr-FR" altLang="it-IT" sz="1200" dirty="0"/>
              <a:t> mais en augmentant les niveaux de particules</a:t>
            </a:r>
          </a:p>
        </p:txBody>
      </p:sp>
      <p:sp>
        <p:nvSpPr>
          <p:cNvPr id="18458" name="Text Box 73"/>
          <p:cNvSpPr txBox="1">
            <a:spLocks noChangeArrowheads="1"/>
          </p:cNvSpPr>
          <p:nvPr/>
        </p:nvSpPr>
        <p:spPr bwMode="auto">
          <a:xfrm>
            <a:off x="144463" y="1050925"/>
            <a:ext cx="8748712"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buFontTx/>
              <a:buChar char="•"/>
            </a:pPr>
            <a:r>
              <a:rPr lang="fr-FR" altLang="it-IT" sz="1600"/>
              <a:t>Le système de Recyclage des gaz d'échappement EGR repose sur le principe de la réduction de la production d'oxydes nitriques en diminuant la température de combustion grâce à un système de recyclage partiel des gaz d'échappement</a:t>
            </a:r>
          </a:p>
          <a:p>
            <a:pPr eaLnBrk="1" hangingPunct="1">
              <a:buFontTx/>
              <a:buChar char="•"/>
            </a:pPr>
            <a:endParaRPr lang="fr-FR" altLang="it-IT" sz="1600">
              <a:cs typeface="Arial" pitchFamily="34" charset="0"/>
            </a:endParaRPr>
          </a:p>
          <a:p>
            <a:pPr eaLnBrk="1" hangingPunct="1">
              <a:buFontTx/>
              <a:buChar char="•"/>
            </a:pPr>
            <a:r>
              <a:rPr lang="fr-FR" altLang="it-IT" sz="1600"/>
              <a:t>La quantité de particules est limitée par un système de filtre à particules d'échappement haute efficacité</a:t>
            </a:r>
            <a:endParaRPr lang="fr-FR" sz="1600">
              <a:cs typeface="Arial" pitchFamily="34" charset="0"/>
            </a:endParaRPr>
          </a:p>
        </p:txBody>
      </p:sp>
      <p:grpSp>
        <p:nvGrpSpPr>
          <p:cNvPr id="18459" name="Group 103"/>
          <p:cNvGrpSpPr>
            <a:grpSpLocks/>
          </p:cNvGrpSpPr>
          <p:nvPr/>
        </p:nvGrpSpPr>
        <p:grpSpPr bwMode="auto">
          <a:xfrm>
            <a:off x="6284912" y="2506663"/>
            <a:ext cx="2678814" cy="3300412"/>
            <a:chOff x="4275" y="1497"/>
            <a:chExt cx="1685" cy="1067"/>
          </a:xfrm>
        </p:grpSpPr>
        <p:pic>
          <p:nvPicPr>
            <p:cNvPr id="18465" name="Picture 92" descr="emissioni N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75" y="1573"/>
              <a:ext cx="1245"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66" name="Text Box 93"/>
            <p:cNvSpPr txBox="1">
              <a:spLocks noChangeAspect="1" noChangeArrowheads="1"/>
            </p:cNvSpPr>
            <p:nvPr/>
          </p:nvSpPr>
          <p:spPr bwMode="auto">
            <a:xfrm>
              <a:off x="4310" y="1497"/>
              <a:ext cx="525"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43678" tIns="43678" rIns="43678" bIns="43678">
              <a:spAutoFit/>
            </a:bodyPr>
            <a:lstStyle>
              <a:lvl1pPr defTabSz="854075" eaLnBrk="0" hangingPunct="0">
                <a:defRPr>
                  <a:solidFill>
                    <a:schemeClr val="tx1"/>
                  </a:solidFill>
                  <a:latin typeface="Arial" pitchFamily="34" charset="0"/>
                </a:defRPr>
              </a:lvl1pPr>
              <a:lvl2pPr marL="742950" indent="-285750" defTabSz="854075" eaLnBrk="0" hangingPunct="0">
                <a:defRPr>
                  <a:solidFill>
                    <a:schemeClr val="tx1"/>
                  </a:solidFill>
                  <a:latin typeface="Arial" pitchFamily="34" charset="0"/>
                </a:defRPr>
              </a:lvl2pPr>
              <a:lvl3pPr marL="1143000" indent="-228600" defTabSz="854075" eaLnBrk="0" hangingPunct="0">
                <a:defRPr>
                  <a:solidFill>
                    <a:schemeClr val="tx1"/>
                  </a:solidFill>
                  <a:latin typeface="Arial" pitchFamily="34" charset="0"/>
                </a:defRPr>
              </a:lvl3pPr>
              <a:lvl4pPr marL="1600200" indent="-228600" defTabSz="854075" eaLnBrk="0" hangingPunct="0">
                <a:defRPr>
                  <a:solidFill>
                    <a:schemeClr val="tx1"/>
                  </a:solidFill>
                  <a:latin typeface="Arial" pitchFamily="34" charset="0"/>
                </a:defRPr>
              </a:lvl4pPr>
              <a:lvl5pPr marL="2057400" indent="-228600" defTabSz="854075" eaLnBrk="0" hangingPunct="0">
                <a:defRPr>
                  <a:solidFill>
                    <a:schemeClr val="tx1"/>
                  </a:solidFill>
                  <a:latin typeface="Arial" pitchFamily="34" charset="0"/>
                </a:defRPr>
              </a:lvl5pPr>
              <a:lvl6pPr marL="2514600" indent="-228600" defTabSz="854075" eaLnBrk="0" fontAlgn="base" hangingPunct="0">
                <a:spcBef>
                  <a:spcPct val="0"/>
                </a:spcBef>
                <a:spcAft>
                  <a:spcPct val="0"/>
                </a:spcAft>
                <a:defRPr>
                  <a:solidFill>
                    <a:schemeClr val="tx1"/>
                  </a:solidFill>
                  <a:latin typeface="Arial" pitchFamily="34" charset="0"/>
                </a:defRPr>
              </a:lvl6pPr>
              <a:lvl7pPr marL="2971800" indent="-228600" defTabSz="854075" eaLnBrk="0" fontAlgn="base" hangingPunct="0">
                <a:spcBef>
                  <a:spcPct val="0"/>
                </a:spcBef>
                <a:spcAft>
                  <a:spcPct val="0"/>
                </a:spcAft>
                <a:defRPr>
                  <a:solidFill>
                    <a:schemeClr val="tx1"/>
                  </a:solidFill>
                  <a:latin typeface="Arial" pitchFamily="34" charset="0"/>
                </a:defRPr>
              </a:lvl7pPr>
              <a:lvl8pPr marL="3429000" indent="-228600" defTabSz="854075" eaLnBrk="0" fontAlgn="base" hangingPunct="0">
                <a:spcBef>
                  <a:spcPct val="0"/>
                </a:spcBef>
                <a:spcAft>
                  <a:spcPct val="0"/>
                </a:spcAft>
                <a:defRPr>
                  <a:solidFill>
                    <a:schemeClr val="tx1"/>
                  </a:solidFill>
                  <a:latin typeface="Arial" pitchFamily="34" charset="0"/>
                </a:defRPr>
              </a:lvl8pPr>
              <a:lvl9pPr marL="3886200" indent="-228600" defTabSz="854075" eaLnBrk="0" fontAlgn="base" hangingPunct="0">
                <a:spcBef>
                  <a:spcPct val="0"/>
                </a:spcBef>
                <a:spcAft>
                  <a:spcPct val="0"/>
                </a:spcAft>
                <a:defRPr>
                  <a:solidFill>
                    <a:schemeClr val="tx1"/>
                  </a:solidFill>
                  <a:latin typeface="Arial" pitchFamily="34" charset="0"/>
                </a:defRPr>
              </a:lvl9pPr>
            </a:lstStyle>
            <a:p>
              <a:pPr eaLnBrk="1" hangingPunct="1"/>
              <a:r>
                <a:rPr lang="fr-FR" b="1" i="1">
                  <a:solidFill>
                    <a:srgbClr val="008000"/>
                  </a:solidFill>
                </a:rPr>
                <a:t>NO</a:t>
              </a:r>
              <a:r>
                <a:rPr lang="fr-FR" b="1" i="1" baseline="-25000">
                  <a:solidFill>
                    <a:srgbClr val="008000"/>
                  </a:solidFill>
                </a:rPr>
                <a:t>X</a:t>
              </a:r>
              <a:endParaRPr lang="fr-FR" b="1" i="1">
                <a:solidFill>
                  <a:srgbClr val="008000"/>
                </a:solidFill>
                <a:ea typeface="ヒラギノ角ゴ Pro W3"/>
                <a:cs typeface="ヒラギノ角ゴ Pro W3"/>
              </a:endParaRPr>
            </a:p>
          </p:txBody>
        </p:sp>
        <p:sp>
          <p:nvSpPr>
            <p:cNvPr id="18467" name="Text Box 94"/>
            <p:cNvSpPr txBox="1">
              <a:spLocks noChangeAspect="1" noChangeArrowheads="1"/>
            </p:cNvSpPr>
            <p:nvPr/>
          </p:nvSpPr>
          <p:spPr bwMode="auto">
            <a:xfrm>
              <a:off x="5189" y="1551"/>
              <a:ext cx="771"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square" lIns="43678" tIns="43678" rIns="43678" bIns="43678">
              <a:spAutoFit/>
            </a:bodyPr>
            <a:lstStyle>
              <a:lvl1pPr defTabSz="854075" eaLnBrk="0" hangingPunct="0">
                <a:defRPr>
                  <a:solidFill>
                    <a:schemeClr val="tx1"/>
                  </a:solidFill>
                  <a:latin typeface="Arial" pitchFamily="34" charset="0"/>
                </a:defRPr>
              </a:lvl1pPr>
              <a:lvl2pPr marL="742950" indent="-285750" defTabSz="854075" eaLnBrk="0" hangingPunct="0">
                <a:defRPr>
                  <a:solidFill>
                    <a:schemeClr val="tx1"/>
                  </a:solidFill>
                  <a:latin typeface="Arial" pitchFamily="34" charset="0"/>
                </a:defRPr>
              </a:lvl2pPr>
              <a:lvl3pPr marL="1143000" indent="-228600" defTabSz="854075" eaLnBrk="0" hangingPunct="0">
                <a:defRPr>
                  <a:solidFill>
                    <a:schemeClr val="tx1"/>
                  </a:solidFill>
                  <a:latin typeface="Arial" pitchFamily="34" charset="0"/>
                </a:defRPr>
              </a:lvl3pPr>
              <a:lvl4pPr marL="1600200" indent="-228600" defTabSz="854075" eaLnBrk="0" hangingPunct="0">
                <a:defRPr>
                  <a:solidFill>
                    <a:schemeClr val="tx1"/>
                  </a:solidFill>
                  <a:latin typeface="Arial" pitchFamily="34" charset="0"/>
                </a:defRPr>
              </a:lvl4pPr>
              <a:lvl5pPr marL="2057400" indent="-228600" defTabSz="854075" eaLnBrk="0" hangingPunct="0">
                <a:defRPr>
                  <a:solidFill>
                    <a:schemeClr val="tx1"/>
                  </a:solidFill>
                  <a:latin typeface="Arial" pitchFamily="34" charset="0"/>
                </a:defRPr>
              </a:lvl5pPr>
              <a:lvl6pPr marL="2514600" indent="-228600" defTabSz="854075" eaLnBrk="0" fontAlgn="base" hangingPunct="0">
                <a:spcBef>
                  <a:spcPct val="0"/>
                </a:spcBef>
                <a:spcAft>
                  <a:spcPct val="0"/>
                </a:spcAft>
                <a:defRPr>
                  <a:solidFill>
                    <a:schemeClr val="tx1"/>
                  </a:solidFill>
                  <a:latin typeface="Arial" pitchFamily="34" charset="0"/>
                </a:defRPr>
              </a:lvl6pPr>
              <a:lvl7pPr marL="2971800" indent="-228600" defTabSz="854075" eaLnBrk="0" fontAlgn="base" hangingPunct="0">
                <a:spcBef>
                  <a:spcPct val="0"/>
                </a:spcBef>
                <a:spcAft>
                  <a:spcPct val="0"/>
                </a:spcAft>
                <a:defRPr>
                  <a:solidFill>
                    <a:schemeClr val="tx1"/>
                  </a:solidFill>
                  <a:latin typeface="Arial" pitchFamily="34" charset="0"/>
                </a:defRPr>
              </a:lvl7pPr>
              <a:lvl8pPr marL="3429000" indent="-228600" defTabSz="854075" eaLnBrk="0" fontAlgn="base" hangingPunct="0">
                <a:spcBef>
                  <a:spcPct val="0"/>
                </a:spcBef>
                <a:spcAft>
                  <a:spcPct val="0"/>
                </a:spcAft>
                <a:defRPr>
                  <a:solidFill>
                    <a:schemeClr val="tx1"/>
                  </a:solidFill>
                  <a:latin typeface="Arial" pitchFamily="34" charset="0"/>
                </a:defRPr>
              </a:lvl8pPr>
              <a:lvl9pPr marL="3886200" indent="-228600" defTabSz="854075" eaLnBrk="0" fontAlgn="base" hangingPunct="0">
                <a:spcBef>
                  <a:spcPct val="0"/>
                </a:spcBef>
                <a:spcAft>
                  <a:spcPct val="0"/>
                </a:spcAft>
                <a:defRPr>
                  <a:solidFill>
                    <a:schemeClr val="tx1"/>
                  </a:solidFill>
                  <a:latin typeface="Arial" pitchFamily="34" charset="0"/>
                </a:defRPr>
              </a:lvl9pPr>
            </a:lstStyle>
            <a:p>
              <a:pPr eaLnBrk="1" hangingPunct="1"/>
              <a:r>
                <a:rPr lang="fr-FR" b="1" i="1" dirty="0">
                  <a:solidFill>
                    <a:srgbClr val="CB0707"/>
                  </a:solidFill>
                </a:rPr>
                <a:t>Particules</a:t>
              </a:r>
            </a:p>
          </p:txBody>
        </p:sp>
        <p:sp>
          <p:nvSpPr>
            <p:cNvPr id="18468" name="Oval 95"/>
            <p:cNvSpPr>
              <a:spLocks noChangeAspect="1" noChangeArrowheads="1"/>
            </p:cNvSpPr>
            <p:nvPr/>
          </p:nvSpPr>
          <p:spPr bwMode="auto">
            <a:xfrm>
              <a:off x="5236" y="1764"/>
              <a:ext cx="101" cy="103"/>
            </a:xfrm>
            <a:prstGeom prst="ellipse">
              <a:avLst/>
            </a:prstGeom>
            <a:solidFill>
              <a:srgbClr val="CC0000"/>
            </a:solidFill>
            <a:ln>
              <a:noFill/>
            </a:ln>
            <a:extLst>
              <a:ext uri="{91240B29-F687-4F45-9708-019B960494DF}">
                <a14:hiddenLine xmlns:a14="http://schemas.microsoft.com/office/drawing/2010/main" w="12700">
                  <a:solidFill>
                    <a:srgbClr val="000000"/>
                  </a:solidFill>
                  <a:round/>
                  <a:headEnd/>
                  <a:tailEnd/>
                </a14:hiddenLine>
              </a:ext>
            </a:extLst>
          </p:spPr>
          <p:txBody>
            <a:bodyPr wrap="none" lIns="46800" tIns="46800" rIns="46800" bIns="46800" anchor="ctr"/>
            <a:lstStyle/>
            <a:p>
              <a:endParaRPr lang="nl-BE"/>
            </a:p>
          </p:txBody>
        </p:sp>
        <p:sp>
          <p:nvSpPr>
            <p:cNvPr id="18469" name="Oval 96"/>
            <p:cNvSpPr>
              <a:spLocks noChangeAspect="1" noChangeArrowheads="1"/>
            </p:cNvSpPr>
            <p:nvPr/>
          </p:nvSpPr>
          <p:spPr bwMode="auto">
            <a:xfrm>
              <a:off x="4487" y="1690"/>
              <a:ext cx="101" cy="103"/>
            </a:xfrm>
            <a:prstGeom prst="ellipse">
              <a:avLst/>
            </a:prstGeom>
            <a:solidFill>
              <a:srgbClr val="009900"/>
            </a:solidFill>
            <a:ln>
              <a:noFill/>
            </a:ln>
            <a:extLst>
              <a:ext uri="{91240B29-F687-4F45-9708-019B960494DF}">
                <a14:hiddenLine xmlns:a14="http://schemas.microsoft.com/office/drawing/2010/main" w="12700">
                  <a:solidFill>
                    <a:srgbClr val="000000"/>
                  </a:solidFill>
                  <a:round/>
                  <a:headEnd/>
                  <a:tailEnd/>
                </a14:hiddenLine>
              </a:ext>
            </a:extLst>
          </p:spPr>
          <p:txBody>
            <a:bodyPr wrap="none" lIns="46800" tIns="46800" rIns="46800" bIns="46800" anchor="ctr"/>
            <a:lstStyle/>
            <a:p>
              <a:endParaRPr lang="nl-BE"/>
            </a:p>
          </p:txBody>
        </p:sp>
        <p:sp>
          <p:nvSpPr>
            <p:cNvPr id="18470" name="Oval 97"/>
            <p:cNvSpPr>
              <a:spLocks noChangeAspect="1" noChangeArrowheads="1"/>
            </p:cNvSpPr>
            <p:nvPr/>
          </p:nvSpPr>
          <p:spPr bwMode="auto">
            <a:xfrm>
              <a:off x="5252" y="1973"/>
              <a:ext cx="100" cy="104"/>
            </a:xfrm>
            <a:prstGeom prst="ellipse">
              <a:avLst/>
            </a:prstGeom>
            <a:solidFill>
              <a:srgbClr val="3399FF"/>
            </a:solidFill>
            <a:ln>
              <a:noFill/>
            </a:ln>
            <a:extLst>
              <a:ext uri="{91240B29-F687-4F45-9708-019B960494DF}">
                <a14:hiddenLine xmlns:a14="http://schemas.microsoft.com/office/drawing/2010/main" w="12700">
                  <a:solidFill>
                    <a:srgbClr val="000000"/>
                  </a:solidFill>
                  <a:round/>
                  <a:headEnd/>
                  <a:tailEnd/>
                </a14:hiddenLine>
              </a:ext>
            </a:extLst>
          </p:spPr>
          <p:txBody>
            <a:bodyPr wrap="none" lIns="46800" tIns="46800" rIns="46800" bIns="46800" anchor="ctr"/>
            <a:lstStyle/>
            <a:p>
              <a:endParaRPr lang="nl-BE"/>
            </a:p>
          </p:txBody>
        </p:sp>
        <p:sp>
          <p:nvSpPr>
            <p:cNvPr id="18471" name="AutoShape 98"/>
            <p:cNvSpPr>
              <a:spLocks noChangeAspect="1" noChangeArrowheads="1"/>
            </p:cNvSpPr>
            <p:nvPr/>
          </p:nvSpPr>
          <p:spPr bwMode="auto">
            <a:xfrm>
              <a:off x="5267" y="2480"/>
              <a:ext cx="350" cy="82"/>
            </a:xfrm>
            <a:prstGeom prst="rightArrow">
              <a:avLst>
                <a:gd name="adj1" fmla="val 50000"/>
                <a:gd name="adj2" fmla="val 106707"/>
              </a:avLst>
            </a:prstGeom>
            <a:solidFill>
              <a:srgbClr val="A7143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90000" tIns="46800" rIns="90000" bIns="46800" anchor="ctr">
              <a:spAutoFit/>
            </a:bodyPr>
            <a:lstStyle/>
            <a:p>
              <a:endParaRPr lang="nl-BE"/>
            </a:p>
          </p:txBody>
        </p:sp>
        <p:sp>
          <p:nvSpPr>
            <p:cNvPr id="18472" name="AutoShape 99"/>
            <p:cNvSpPr>
              <a:spLocks noChangeAspect="1" noChangeArrowheads="1"/>
            </p:cNvSpPr>
            <p:nvPr/>
          </p:nvSpPr>
          <p:spPr bwMode="auto">
            <a:xfrm rot="10800000">
              <a:off x="4288" y="2482"/>
              <a:ext cx="350" cy="82"/>
            </a:xfrm>
            <a:prstGeom prst="rightArrow">
              <a:avLst>
                <a:gd name="adj1" fmla="val 50000"/>
                <a:gd name="adj2" fmla="val 106707"/>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90000" tIns="46800" rIns="90000" bIns="46800" anchor="ctr">
              <a:spAutoFit/>
            </a:bodyPr>
            <a:lstStyle/>
            <a:p>
              <a:endParaRPr lang="nl-BE"/>
            </a:p>
          </p:txBody>
        </p:sp>
        <p:sp>
          <p:nvSpPr>
            <p:cNvPr id="18473" name="Oval 100"/>
            <p:cNvSpPr>
              <a:spLocks noChangeAspect="1" noChangeArrowheads="1"/>
            </p:cNvSpPr>
            <p:nvPr/>
          </p:nvSpPr>
          <p:spPr bwMode="auto">
            <a:xfrm>
              <a:off x="4490" y="2219"/>
              <a:ext cx="101" cy="103"/>
            </a:xfrm>
            <a:prstGeom prst="ellipse">
              <a:avLst/>
            </a:prstGeom>
            <a:solidFill>
              <a:srgbClr val="3399FF"/>
            </a:solidFill>
            <a:ln>
              <a:noFill/>
            </a:ln>
            <a:extLst>
              <a:ext uri="{91240B29-F687-4F45-9708-019B960494DF}">
                <a14:hiddenLine xmlns:a14="http://schemas.microsoft.com/office/drawing/2010/main" w="12700">
                  <a:solidFill>
                    <a:srgbClr val="000000"/>
                  </a:solidFill>
                  <a:round/>
                  <a:headEnd/>
                  <a:tailEnd/>
                </a14:hiddenLine>
              </a:ext>
            </a:extLst>
          </p:spPr>
          <p:txBody>
            <a:bodyPr wrap="none" lIns="46800" tIns="46800" rIns="46800" bIns="46800" anchor="ctr"/>
            <a:lstStyle/>
            <a:p>
              <a:endParaRPr lang="nl-BE"/>
            </a:p>
          </p:txBody>
        </p:sp>
        <p:sp>
          <p:nvSpPr>
            <p:cNvPr id="18474" name="Oval 101"/>
            <p:cNvSpPr>
              <a:spLocks noChangeAspect="1" noChangeArrowheads="1"/>
            </p:cNvSpPr>
            <p:nvPr/>
          </p:nvSpPr>
          <p:spPr bwMode="auto">
            <a:xfrm>
              <a:off x="4470" y="1985"/>
              <a:ext cx="102" cy="104"/>
            </a:xfrm>
            <a:prstGeom prst="ellipse">
              <a:avLst/>
            </a:prstGeom>
            <a:solidFill>
              <a:srgbClr val="CC0000"/>
            </a:solidFill>
            <a:ln>
              <a:noFill/>
            </a:ln>
            <a:extLst>
              <a:ext uri="{91240B29-F687-4F45-9708-019B960494DF}">
                <a14:hiddenLine xmlns:a14="http://schemas.microsoft.com/office/drawing/2010/main" w="12700">
                  <a:solidFill>
                    <a:srgbClr val="000000"/>
                  </a:solidFill>
                  <a:round/>
                  <a:headEnd/>
                  <a:tailEnd/>
                </a14:hiddenLine>
              </a:ext>
            </a:extLst>
          </p:spPr>
          <p:txBody>
            <a:bodyPr wrap="none" lIns="46800" tIns="46800" rIns="46800" bIns="46800" anchor="ctr"/>
            <a:lstStyle/>
            <a:p>
              <a:endParaRPr lang="nl-BE"/>
            </a:p>
          </p:txBody>
        </p:sp>
        <p:sp>
          <p:nvSpPr>
            <p:cNvPr id="18475" name="Oval 102"/>
            <p:cNvSpPr>
              <a:spLocks noChangeAspect="1" noChangeArrowheads="1"/>
            </p:cNvSpPr>
            <p:nvPr/>
          </p:nvSpPr>
          <p:spPr bwMode="auto">
            <a:xfrm>
              <a:off x="5260" y="2274"/>
              <a:ext cx="101" cy="103"/>
            </a:xfrm>
            <a:prstGeom prst="ellipse">
              <a:avLst/>
            </a:prstGeom>
            <a:solidFill>
              <a:srgbClr val="009900"/>
            </a:solidFill>
            <a:ln>
              <a:noFill/>
            </a:ln>
            <a:extLst>
              <a:ext uri="{91240B29-F687-4F45-9708-019B960494DF}">
                <a14:hiddenLine xmlns:a14="http://schemas.microsoft.com/office/drawing/2010/main" w="12700">
                  <a:solidFill>
                    <a:srgbClr val="000000"/>
                  </a:solidFill>
                  <a:round/>
                  <a:headEnd/>
                  <a:tailEnd/>
                </a14:hiddenLine>
              </a:ext>
            </a:extLst>
          </p:spPr>
          <p:txBody>
            <a:bodyPr wrap="none" lIns="46800" tIns="46800" rIns="46800" bIns="46800" anchor="ctr"/>
            <a:lstStyle/>
            <a:p>
              <a:endParaRPr lang="nl-BE"/>
            </a:p>
          </p:txBody>
        </p:sp>
      </p:grpSp>
      <p:sp>
        <p:nvSpPr>
          <p:cNvPr id="18460" name="Oval 104"/>
          <p:cNvSpPr>
            <a:spLocks noChangeArrowheads="1"/>
          </p:cNvSpPr>
          <p:nvPr/>
        </p:nvSpPr>
        <p:spPr bwMode="auto">
          <a:xfrm>
            <a:off x="7205663" y="2657475"/>
            <a:ext cx="1331912" cy="2817813"/>
          </a:xfrm>
          <a:prstGeom prst="ellipse">
            <a:avLst/>
          </a:pr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nl-BE"/>
          </a:p>
        </p:txBody>
      </p:sp>
      <p:sp>
        <p:nvSpPr>
          <p:cNvPr id="18461" name="Text Box 105"/>
          <p:cNvSpPr txBox="1">
            <a:spLocks noChangeArrowheads="1"/>
          </p:cNvSpPr>
          <p:nvPr/>
        </p:nvSpPr>
        <p:spPr bwMode="auto">
          <a:xfrm>
            <a:off x="7956550" y="5791200"/>
            <a:ext cx="936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fr-FR" sz="1000"/>
              <a:t>Réglage du moteur</a:t>
            </a:r>
            <a:endParaRPr lang="fr-FR" sz="1000">
              <a:cs typeface="Arial" pitchFamily="34" charset="0"/>
            </a:endParaRPr>
          </a:p>
        </p:txBody>
      </p:sp>
      <p:sp>
        <p:nvSpPr>
          <p:cNvPr id="18462" name="Text Box 108"/>
          <p:cNvSpPr txBox="1">
            <a:spLocks noChangeArrowheads="1"/>
          </p:cNvSpPr>
          <p:nvPr/>
        </p:nvSpPr>
        <p:spPr bwMode="auto">
          <a:xfrm>
            <a:off x="250825" y="6154738"/>
            <a:ext cx="4248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fr-FR" sz="1200"/>
              <a:t>Remarque : illustration du graphique de puissance &gt;130 kW</a:t>
            </a:r>
          </a:p>
        </p:txBody>
      </p:sp>
      <p:sp>
        <p:nvSpPr>
          <p:cNvPr id="18463" name="Text Box 67"/>
          <p:cNvSpPr txBox="1">
            <a:spLocks noChangeArrowheads="1"/>
          </p:cNvSpPr>
          <p:nvPr/>
        </p:nvSpPr>
        <p:spPr bwMode="auto">
          <a:xfrm>
            <a:off x="2992438" y="4124325"/>
            <a:ext cx="20304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defRPr>
            </a:lvl1pPr>
            <a:lvl2pPr marL="266700" indent="1588"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1" eaLnBrk="1" hangingPunct="1">
              <a:spcBef>
                <a:spcPts val="600"/>
              </a:spcBef>
              <a:buFont typeface="Verdana" pitchFamily="34" charset="0"/>
              <a:buNone/>
            </a:pPr>
            <a:r>
              <a:rPr lang="fr-FR" altLang="it-IT" sz="1200"/>
              <a:t>Le niveau de PM est généralement réduit par l'utilisation de systèmes de filtres placés dans l'échappement</a:t>
            </a:r>
          </a:p>
        </p:txBody>
      </p:sp>
      <p:cxnSp>
        <p:nvCxnSpPr>
          <p:cNvPr id="18464" name="Straight Arrow Connector 83"/>
          <p:cNvCxnSpPr>
            <a:cxnSpLocks noChangeShapeType="1"/>
            <a:endCxn id="18446" idx="7"/>
          </p:cNvCxnSpPr>
          <p:nvPr/>
        </p:nvCxnSpPr>
        <p:spPr bwMode="auto">
          <a:xfrm flipH="1">
            <a:off x="3118727" y="3789040"/>
            <a:ext cx="301145" cy="28062"/>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971615910"/>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a:xfrm>
            <a:off x="300038" y="355600"/>
            <a:ext cx="8477250" cy="609600"/>
          </a:xfrm>
        </p:spPr>
        <p:txBody>
          <a:bodyPr/>
          <a:lstStyle/>
          <a:p>
            <a:pPr algn="l"/>
            <a:r>
              <a:rPr lang="fr-FR" sz="2000" b="1" dirty="0" smtClean="0"/>
              <a:t>L'EGR pour la norme Tier4A</a:t>
            </a:r>
          </a:p>
        </p:txBody>
      </p:sp>
      <p:sp>
        <p:nvSpPr>
          <p:cNvPr id="19459" name="Rectangle 5"/>
          <p:cNvSpPr>
            <a:spLocks noChangeArrowheads="1"/>
          </p:cNvSpPr>
          <p:nvPr/>
        </p:nvSpPr>
        <p:spPr bwMode="auto">
          <a:xfrm>
            <a:off x="350838" y="1341438"/>
            <a:ext cx="8613650"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182563" indent="-182563">
              <a:buFontTx/>
              <a:buChar char="•"/>
            </a:pPr>
            <a:r>
              <a:rPr lang="fr-FR" sz="1600" dirty="0"/>
              <a:t>Cette solution consiste à prélever une partie des gaz d'échappement et de la mélanger à l'air d'admission frais en vue de créer une masse inerte dans le cylindre afin de réduire les températures de pointe de la flamme, donc de limiter les émissions de </a:t>
            </a:r>
            <a:r>
              <a:rPr lang="fr-FR" sz="1600" dirty="0" err="1"/>
              <a:t>NOx</a:t>
            </a:r>
            <a:endParaRPr lang="fr-FR" sz="1600" dirty="0"/>
          </a:p>
          <a:p>
            <a:pPr marL="182563" indent="-182563">
              <a:buFontTx/>
              <a:buChar char="•"/>
            </a:pPr>
            <a:endParaRPr lang="fr-FR" sz="1600" dirty="0"/>
          </a:p>
          <a:p>
            <a:pPr marL="182563" indent="-182563">
              <a:buFontTx/>
              <a:buChar char="•"/>
            </a:pPr>
            <a:r>
              <a:rPr lang="fr-FR" sz="1600" dirty="0"/>
              <a:t>Comme la teneur en gaz est </a:t>
            </a:r>
            <a:r>
              <a:rPr lang="fr-FR" sz="1600"/>
              <a:t>élevée </a:t>
            </a:r>
            <a:r>
              <a:rPr lang="fr-FR" sz="1600" smtClean="0"/>
              <a:t>en vapeur </a:t>
            </a:r>
            <a:r>
              <a:rPr lang="fr-FR" sz="1600" dirty="0"/>
              <a:t>d'eau, elle est en mesure de refroidir le processus de combustion, donc de diminuer les niveaux de </a:t>
            </a:r>
            <a:r>
              <a:rPr lang="fr-FR" sz="1600" dirty="0" err="1"/>
              <a:t>NOx</a:t>
            </a:r>
            <a:r>
              <a:rPr lang="fr-FR" sz="1600" dirty="0"/>
              <a:t> produits par le moteur</a:t>
            </a:r>
          </a:p>
          <a:p>
            <a:pPr marL="182563" indent="-182563">
              <a:buFontTx/>
              <a:buChar char="•"/>
            </a:pPr>
            <a:endParaRPr lang="fr-FR" sz="1600" dirty="0"/>
          </a:p>
          <a:p>
            <a:pPr marL="182563" indent="-182563">
              <a:buFontTx/>
              <a:buChar char="•"/>
            </a:pPr>
            <a:r>
              <a:rPr lang="fr-FR" sz="1600" dirty="0"/>
              <a:t>Il existe de nombreuses façons d'ajouter un système EGR</a:t>
            </a:r>
          </a:p>
          <a:p>
            <a:pPr marL="182563" indent="-182563">
              <a:buFontTx/>
              <a:buChar char="•"/>
            </a:pPr>
            <a:endParaRPr lang="fr-FR" sz="1600" dirty="0"/>
          </a:p>
          <a:p>
            <a:pPr marL="182563" indent="-182563">
              <a:buFontTx/>
              <a:buChar char="•"/>
            </a:pPr>
            <a:r>
              <a:rPr lang="fr-FR" sz="1600" dirty="0"/>
              <a:t>La plus simple est constituée d'un EGR interne (i-EGR) dans lequel une partie des gaz d'échappement est retenue dans le cylindre ou injectée dans la charge d'air au moment de son introduction. Toutefois, comme l'EGR interne n'est pas refroidi, la réduction du </a:t>
            </a:r>
            <a:r>
              <a:rPr lang="fr-FR" sz="1600" dirty="0" err="1"/>
              <a:t>NOx</a:t>
            </a:r>
            <a:r>
              <a:rPr lang="fr-FR" sz="1600" dirty="0"/>
              <a:t> est relativement limitée</a:t>
            </a:r>
          </a:p>
          <a:p>
            <a:pPr marL="182563" indent="-182563">
              <a:buFontTx/>
              <a:buChar char="•"/>
            </a:pPr>
            <a:endParaRPr lang="fr-FR" sz="1600" dirty="0"/>
          </a:p>
          <a:p>
            <a:pPr marL="182563" indent="-182563">
              <a:buFontTx/>
              <a:buChar char="•"/>
            </a:pPr>
            <a:r>
              <a:rPr lang="fr-FR" sz="1600" dirty="0"/>
              <a:t>L'EGR externe permet de refroidir les gaz d'échappement recyclés lorsqu'ils passent dans une conduite ou, de manière plus agressive, par un échangeur de chaleur à l'aide du liquide de refroidissement moteur ou de l'air de refroidissement. L'EGR refroidi (c-EGR) est beaucoup plus efficace en matière de réduction du </a:t>
            </a:r>
            <a:r>
              <a:rPr lang="fr-FR" sz="1600" dirty="0" err="1"/>
              <a:t>NOx</a:t>
            </a:r>
            <a:r>
              <a:rPr lang="fr-FR" sz="1600" dirty="0"/>
              <a:t> et des quantités plus importantes de gaz d'échappement recyclés peuvent être utilisées sans déplacer autant d'air</a:t>
            </a:r>
          </a:p>
        </p:txBody>
      </p:sp>
    </p:spTree>
    <p:extLst>
      <p:ext uri="{BB962C8B-B14F-4D97-AF65-F5344CB8AC3E}">
        <p14:creationId xmlns:p14="http://schemas.microsoft.com/office/powerpoint/2010/main" val="136500700"/>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4"/>
          <p:cNvSpPr txBox="1">
            <a:spLocks noChangeArrowheads="1"/>
          </p:cNvSpPr>
          <p:nvPr/>
        </p:nvSpPr>
        <p:spPr bwMode="auto">
          <a:xfrm>
            <a:off x="723900" y="4173538"/>
            <a:ext cx="9525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pPr>
            <a:endParaRPr lang="en-US">
              <a:ea typeface="Gulim" pitchFamily="34" charset="-127"/>
              <a:cs typeface="Arial" pitchFamily="34" charset="0"/>
            </a:endParaRPr>
          </a:p>
        </p:txBody>
      </p:sp>
      <p:sp>
        <p:nvSpPr>
          <p:cNvPr id="20483" name="Text Box 5"/>
          <p:cNvSpPr txBox="1">
            <a:spLocks noChangeArrowheads="1"/>
          </p:cNvSpPr>
          <p:nvPr/>
        </p:nvSpPr>
        <p:spPr bwMode="auto">
          <a:xfrm>
            <a:off x="723900" y="4122738"/>
            <a:ext cx="1028700" cy="64135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pPr>
            <a:endParaRPr lang="en-US" sz="3600">
              <a:ea typeface="Gulim" pitchFamily="34" charset="-127"/>
              <a:cs typeface="Arial" pitchFamily="34" charset="0"/>
            </a:endParaRPr>
          </a:p>
        </p:txBody>
      </p:sp>
      <p:sp>
        <p:nvSpPr>
          <p:cNvPr id="20484" name="Rectangle 6"/>
          <p:cNvSpPr>
            <a:spLocks noGrp="1" noChangeArrowheads="1"/>
          </p:cNvSpPr>
          <p:nvPr>
            <p:ph type="title"/>
          </p:nvPr>
        </p:nvSpPr>
        <p:spPr>
          <a:xfrm>
            <a:off x="300038" y="355600"/>
            <a:ext cx="8477250" cy="609600"/>
          </a:xfrm>
        </p:spPr>
        <p:txBody>
          <a:bodyPr/>
          <a:lstStyle/>
          <a:p>
            <a:pPr algn="l"/>
            <a:r>
              <a:rPr lang="fr-FR" sz="2000" b="1" dirty="0" smtClean="0"/>
              <a:t>Technologie Tier4A – </a:t>
            </a:r>
            <a:r>
              <a:rPr lang="fr-FR" sz="2000" b="1" dirty="0"/>
              <a:t>EGR refroidi avec </a:t>
            </a:r>
            <a:r>
              <a:rPr lang="fr-FR" sz="2000" b="1" dirty="0" smtClean="0"/>
              <a:t>FAP</a:t>
            </a:r>
          </a:p>
        </p:txBody>
      </p:sp>
      <p:pic>
        <p:nvPicPr>
          <p:cNvPr id="20485" name="Picture 8" descr="Immagin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839913"/>
            <a:ext cx="4729163" cy="2840037"/>
          </a:xfrm>
          <a:prstGeom prst="rect">
            <a:avLst/>
          </a:prstGeom>
          <a:solidFill>
            <a:schemeClr val="bg1">
              <a:alpha val="0"/>
            </a:scheme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4586" name="Text Box 10"/>
          <p:cNvSpPr txBox="1">
            <a:spLocks noChangeArrowheads="1"/>
          </p:cNvSpPr>
          <p:nvPr/>
        </p:nvSpPr>
        <p:spPr bwMode="auto">
          <a:xfrm>
            <a:off x="3395662" y="3779838"/>
            <a:ext cx="744289" cy="411162"/>
          </a:xfrm>
          <a:prstGeom prst="rect">
            <a:avLst/>
          </a:prstGeom>
          <a:solidFill>
            <a:schemeClr val="bg1"/>
          </a:solidFill>
          <a:ln w="9525" algn="ctr">
            <a:noFill/>
            <a:miter lim="800000"/>
            <a:headEnd/>
            <a:tailEnd/>
          </a:ln>
          <a:effectLst/>
        </p:spPr>
        <p:txBody>
          <a:bodyPr wrap="square">
            <a:spAutoFit/>
          </a:bodyPr>
          <a:lstStyle/>
          <a:p>
            <a:pPr algn="ctr">
              <a:lnSpc>
                <a:spcPct val="55000"/>
              </a:lnSpc>
              <a:spcBef>
                <a:spcPct val="20000"/>
              </a:spcBef>
              <a:defRPr/>
            </a:pPr>
            <a:r>
              <a:rPr lang="fr-FR" sz="1600" b="1" dirty="0">
                <a:solidFill>
                  <a:srgbClr val="000000"/>
                </a:solidFill>
                <a:effectLst>
                  <a:outerShdw blurRad="38100" dist="38100" dir="2700000" algn="tl">
                    <a:srgbClr val="C0C0C0"/>
                  </a:outerShdw>
                </a:effectLst>
                <a:latin typeface="Arial" charset="0"/>
              </a:rPr>
              <a:t>Filtre</a:t>
            </a:r>
          </a:p>
          <a:p>
            <a:pPr algn="ctr">
              <a:lnSpc>
                <a:spcPct val="55000"/>
              </a:lnSpc>
              <a:spcBef>
                <a:spcPct val="20000"/>
              </a:spcBef>
              <a:defRPr/>
            </a:pPr>
            <a:r>
              <a:rPr lang="fr-FR" sz="1600" b="1" dirty="0">
                <a:solidFill>
                  <a:srgbClr val="000000"/>
                </a:solidFill>
                <a:effectLst>
                  <a:outerShdw blurRad="38100" dist="38100" dir="2700000" algn="tl">
                    <a:srgbClr val="C0C0C0"/>
                  </a:outerShdw>
                </a:effectLst>
                <a:latin typeface="Arial" charset="0"/>
              </a:rPr>
              <a:t>FAP</a:t>
            </a:r>
          </a:p>
        </p:txBody>
      </p:sp>
      <p:sp>
        <p:nvSpPr>
          <p:cNvPr id="20488" name="Text Box 13"/>
          <p:cNvSpPr txBox="1">
            <a:spLocks noChangeArrowheads="1"/>
          </p:cNvSpPr>
          <p:nvPr/>
        </p:nvSpPr>
        <p:spPr bwMode="auto">
          <a:xfrm>
            <a:off x="723900" y="4173538"/>
            <a:ext cx="9525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pPr>
            <a:endParaRPr lang="en-US">
              <a:ea typeface="Gulim" pitchFamily="34" charset="-127"/>
              <a:cs typeface="Arial" pitchFamily="34" charset="0"/>
            </a:endParaRPr>
          </a:p>
        </p:txBody>
      </p:sp>
      <p:sp>
        <p:nvSpPr>
          <p:cNvPr id="20489" name="Text Box 15"/>
          <p:cNvSpPr txBox="1">
            <a:spLocks noChangeArrowheads="1"/>
          </p:cNvSpPr>
          <p:nvPr/>
        </p:nvSpPr>
        <p:spPr bwMode="auto">
          <a:xfrm>
            <a:off x="1331913" y="4581525"/>
            <a:ext cx="1727919"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fr-FR" sz="1400" b="1" dirty="0">
                <a:solidFill>
                  <a:srgbClr val="FF3300"/>
                </a:solidFill>
              </a:rPr>
              <a:t>Réduction du </a:t>
            </a:r>
            <a:r>
              <a:rPr lang="fr-FR" sz="1400" b="1" dirty="0" err="1">
                <a:solidFill>
                  <a:srgbClr val="FF3300"/>
                </a:solidFill>
              </a:rPr>
              <a:t>NOx</a:t>
            </a:r>
            <a:endParaRPr lang="fr-FR" sz="1400" b="1" dirty="0">
              <a:solidFill>
                <a:srgbClr val="FF3300"/>
              </a:solidFill>
            </a:endParaRPr>
          </a:p>
        </p:txBody>
      </p:sp>
      <p:sp>
        <p:nvSpPr>
          <p:cNvPr id="20490" name="Text Box 16"/>
          <p:cNvSpPr txBox="1">
            <a:spLocks noChangeArrowheads="1"/>
          </p:cNvSpPr>
          <p:nvPr/>
        </p:nvSpPr>
        <p:spPr bwMode="auto">
          <a:xfrm>
            <a:off x="5292725" y="5013325"/>
            <a:ext cx="18715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fr-FR" sz="1400" b="1" dirty="0">
                <a:solidFill>
                  <a:srgbClr val="FF3300"/>
                </a:solidFill>
              </a:rPr>
              <a:t>Réduction des PM</a:t>
            </a:r>
          </a:p>
        </p:txBody>
      </p:sp>
      <p:sp>
        <p:nvSpPr>
          <p:cNvPr id="20492" name="Oval 3"/>
          <p:cNvSpPr>
            <a:spLocks noChangeArrowheads="1"/>
          </p:cNvSpPr>
          <p:nvPr/>
        </p:nvSpPr>
        <p:spPr bwMode="auto">
          <a:xfrm>
            <a:off x="179388" y="1123950"/>
            <a:ext cx="1512887" cy="720725"/>
          </a:xfrm>
          <a:prstGeom prst="ellipse">
            <a:avLst/>
          </a:prstGeom>
          <a:gradFill rotWithShape="1">
            <a:gsLst>
              <a:gs pos="0">
                <a:schemeClr val="hlink"/>
              </a:gs>
              <a:gs pos="100000">
                <a:srgbClr val="0066FF"/>
              </a:gs>
            </a:gsLst>
            <a:path path="shape">
              <a:fillToRect l="50000" t="50000" r="50000" b="50000"/>
            </a:path>
          </a:gradFill>
          <a:ln w="28575">
            <a:solidFill>
              <a:srgbClr val="0033CC"/>
            </a:solidFill>
            <a:round/>
            <a:headEnd/>
            <a:tailEnd/>
          </a:ln>
        </p:spPr>
        <p:txBody>
          <a:bodyPr anchor="ctr"/>
          <a:lstStyle/>
          <a:p>
            <a:pPr algn="ctr" eaLnBrk="0" hangingPunct="0"/>
            <a:r>
              <a:rPr lang="fr-FR" sz="2400" b="1">
                <a:solidFill>
                  <a:schemeClr val="bg1"/>
                </a:solidFill>
              </a:rPr>
              <a:t>CEGR</a:t>
            </a:r>
          </a:p>
        </p:txBody>
      </p:sp>
      <p:sp>
        <p:nvSpPr>
          <p:cNvPr id="20493" name="AutoShape 18"/>
          <p:cNvSpPr>
            <a:spLocks/>
          </p:cNvSpPr>
          <p:nvPr/>
        </p:nvSpPr>
        <p:spPr bwMode="auto">
          <a:xfrm rot="5400000">
            <a:off x="5814219" y="1970882"/>
            <a:ext cx="396875" cy="5761037"/>
          </a:xfrm>
          <a:prstGeom prst="rightBrace">
            <a:avLst>
              <a:gd name="adj1" fmla="val 120967"/>
              <a:gd name="adj2" fmla="val 50000"/>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nl-BE"/>
          </a:p>
        </p:txBody>
      </p:sp>
      <p:sp>
        <p:nvSpPr>
          <p:cNvPr id="20494" name="AutoShape 19"/>
          <p:cNvSpPr>
            <a:spLocks/>
          </p:cNvSpPr>
          <p:nvPr/>
        </p:nvSpPr>
        <p:spPr bwMode="auto">
          <a:xfrm rot="5400000">
            <a:off x="1961357" y="3807619"/>
            <a:ext cx="325437" cy="1152525"/>
          </a:xfrm>
          <a:prstGeom prst="rightBrace">
            <a:avLst>
              <a:gd name="adj1" fmla="val 29512"/>
              <a:gd name="adj2" fmla="val 50000"/>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nl-BE"/>
          </a:p>
        </p:txBody>
      </p:sp>
      <p:sp>
        <p:nvSpPr>
          <p:cNvPr id="20495" name="Oval 20"/>
          <p:cNvSpPr>
            <a:spLocks noChangeArrowheads="1"/>
          </p:cNvSpPr>
          <p:nvPr/>
        </p:nvSpPr>
        <p:spPr bwMode="auto">
          <a:xfrm>
            <a:off x="7524750" y="1123950"/>
            <a:ext cx="1512888" cy="720725"/>
          </a:xfrm>
          <a:prstGeom prst="ellipse">
            <a:avLst/>
          </a:prstGeom>
          <a:gradFill rotWithShape="1">
            <a:gsLst>
              <a:gs pos="0">
                <a:schemeClr val="hlink"/>
              </a:gs>
              <a:gs pos="100000">
                <a:srgbClr val="0066FF"/>
              </a:gs>
            </a:gsLst>
            <a:path path="shape">
              <a:fillToRect l="50000" t="50000" r="50000" b="50000"/>
            </a:path>
          </a:gradFill>
          <a:ln w="28575">
            <a:solidFill>
              <a:srgbClr val="0033CC"/>
            </a:solidFill>
            <a:round/>
            <a:headEnd/>
            <a:tailEnd/>
          </a:ln>
        </p:spPr>
        <p:txBody>
          <a:bodyPr anchor="ctr"/>
          <a:lstStyle/>
          <a:p>
            <a:pPr algn="ctr" eaLnBrk="0" hangingPunct="0"/>
            <a:r>
              <a:rPr lang="fr-FR" sz="2400" b="1">
                <a:solidFill>
                  <a:schemeClr val="bg1"/>
                </a:solidFill>
              </a:rPr>
              <a:t>FAP</a:t>
            </a:r>
          </a:p>
        </p:txBody>
      </p:sp>
      <p:sp>
        <p:nvSpPr>
          <p:cNvPr id="20496" name="Text Box 21"/>
          <p:cNvSpPr txBox="1">
            <a:spLocks noChangeArrowheads="1"/>
          </p:cNvSpPr>
          <p:nvPr/>
        </p:nvSpPr>
        <p:spPr bwMode="auto">
          <a:xfrm>
            <a:off x="179388" y="5229225"/>
            <a:ext cx="8964612"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fr-FR" sz="1600" dirty="0"/>
              <a:t>Le système EGR réduit les émissions de </a:t>
            </a:r>
            <a:r>
              <a:rPr lang="fr-FR" sz="1600" dirty="0" err="1"/>
              <a:t>NOx</a:t>
            </a:r>
            <a:r>
              <a:rPr lang="fr-FR" sz="1600" dirty="0"/>
              <a:t> à l'intérieur du moteur</a:t>
            </a:r>
          </a:p>
          <a:p>
            <a:pPr eaLnBrk="1" hangingPunct="1">
              <a:spcBef>
                <a:spcPct val="50000"/>
              </a:spcBef>
            </a:pPr>
            <a:r>
              <a:rPr lang="fr-FR" sz="1600" dirty="0"/>
              <a:t>La réduction des particules (PM) est gérée par le système de post-traitement (filtre FAP)</a:t>
            </a:r>
          </a:p>
          <a:p>
            <a:pPr eaLnBrk="1" hangingPunct="1">
              <a:spcBef>
                <a:spcPct val="50000"/>
              </a:spcBef>
            </a:pPr>
            <a:r>
              <a:rPr lang="fr-FR" sz="1600" dirty="0"/>
              <a:t>Les taux types de l'EGR varient de 12 à 20 % du débit de l'échappement pour </a:t>
            </a:r>
            <a:r>
              <a:rPr lang="fr-FR" sz="1600" dirty="0" err="1"/>
              <a:t>Tier</a:t>
            </a:r>
            <a:r>
              <a:rPr lang="fr-FR" sz="1600" dirty="0"/>
              <a:t> 4A</a:t>
            </a:r>
          </a:p>
        </p:txBody>
      </p:sp>
      <p:pic>
        <p:nvPicPr>
          <p:cNvPr id="16" name="Image 15" descr="CoupeEchap.jpg"/>
          <p:cNvPicPr>
            <a:picLocks noChangeAspect="1"/>
          </p:cNvPicPr>
          <p:nvPr/>
        </p:nvPicPr>
        <p:blipFill>
          <a:blip r:embed="rId4" cstate="print"/>
          <a:stretch>
            <a:fillRect/>
          </a:stretch>
        </p:blipFill>
        <p:spPr>
          <a:xfrm>
            <a:off x="4543213" y="2011076"/>
            <a:ext cx="4494425" cy="1248855"/>
          </a:xfrm>
          <a:prstGeom prst="rect">
            <a:avLst/>
          </a:prstGeom>
        </p:spPr>
      </p:pic>
      <p:sp>
        <p:nvSpPr>
          <p:cNvPr id="2" name="ZoneTexte 1"/>
          <p:cNvSpPr txBox="1"/>
          <p:nvPr/>
        </p:nvSpPr>
        <p:spPr>
          <a:xfrm>
            <a:off x="5738131" y="3410506"/>
            <a:ext cx="1800622" cy="369332"/>
          </a:xfrm>
          <a:prstGeom prst="rect">
            <a:avLst/>
          </a:prstGeom>
          <a:noFill/>
        </p:spPr>
        <p:txBody>
          <a:bodyPr wrap="square" rtlCol="0">
            <a:spAutoFit/>
          </a:bodyPr>
          <a:lstStyle/>
          <a:p>
            <a:r>
              <a:rPr lang="fr-FR" smtClean="0"/>
              <a:t>DOC          DPF</a:t>
            </a:r>
            <a:endParaRPr lang="fr-FR"/>
          </a:p>
        </p:txBody>
      </p:sp>
    </p:spTree>
    <p:extLst>
      <p:ext uri="{BB962C8B-B14F-4D97-AF65-F5344CB8AC3E}">
        <p14:creationId xmlns:p14="http://schemas.microsoft.com/office/powerpoint/2010/main" val="119510075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6"/>
          <p:cNvSpPr>
            <a:spLocks noChangeArrowheads="1"/>
          </p:cNvSpPr>
          <p:nvPr/>
        </p:nvSpPr>
        <p:spPr bwMode="auto">
          <a:xfrm>
            <a:off x="300038" y="355600"/>
            <a:ext cx="8477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nchor="ctr"/>
          <a:lstStyle/>
          <a:p>
            <a:pPr eaLnBrk="0" hangingPunct="0">
              <a:lnSpc>
                <a:spcPts val="3000"/>
              </a:lnSpc>
            </a:pPr>
            <a:r>
              <a:rPr lang="fr-FR" sz="2000" b="1" spc="-40" dirty="0"/>
              <a:t>Technologie Tier4A - Catalyseur d'oxydation </a:t>
            </a:r>
            <a:r>
              <a:rPr lang="fr-FR" sz="2000" b="1" spc="-40"/>
              <a:t>diesel </a:t>
            </a:r>
            <a:r>
              <a:rPr lang="fr-FR" sz="2000" b="1" spc="-40" smtClean="0"/>
              <a:t>(DOC)</a:t>
            </a:r>
            <a:endParaRPr lang="fr-FR" sz="2000" b="1" spc="-40" dirty="0"/>
          </a:p>
        </p:txBody>
      </p:sp>
      <p:pic>
        <p:nvPicPr>
          <p:cNvPr id="21507" name="Picture 9" descr="Tableau des performances du système CO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00563" y="4656138"/>
            <a:ext cx="4221162"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12" descr="~AUT0079"/>
          <p:cNvPicPr>
            <a:picLocks noChangeAspect="1" noChangeArrowheads="1"/>
          </p:cNvPicPr>
          <p:nvPr/>
        </p:nvPicPr>
        <p:blipFill>
          <a:blip r:embed="rId4" cstate="print">
            <a:lum bright="6000" contrast="12000"/>
            <a:extLst>
              <a:ext uri="{28A0092B-C50C-407E-A947-70E740481C1C}">
                <a14:useLocalDpi xmlns:a14="http://schemas.microsoft.com/office/drawing/2010/main" val="0"/>
              </a:ext>
            </a:extLst>
          </a:blip>
          <a:srcRect/>
          <a:stretch>
            <a:fillRect/>
          </a:stretch>
        </p:blipFill>
        <p:spPr bwMode="auto">
          <a:xfrm>
            <a:off x="3635375" y="1617663"/>
            <a:ext cx="4537075" cy="287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13" descr="Catalyseur d'oxydation diese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9750" y="3789363"/>
            <a:ext cx="3352800"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 Box 14"/>
          <p:cNvSpPr txBox="1">
            <a:spLocks noChangeArrowheads="1"/>
          </p:cNvSpPr>
          <p:nvPr/>
        </p:nvSpPr>
        <p:spPr bwMode="auto">
          <a:xfrm>
            <a:off x="468313" y="1916113"/>
            <a:ext cx="3095625"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fr-FR" dirty="0" smtClean="0"/>
              <a:t>Le catalyseur d'oxydation est en mesure uniquement de réduire les PM de 30 % au maximum</a:t>
            </a:r>
          </a:p>
          <a:p>
            <a:pPr eaLnBrk="1" hangingPunct="1">
              <a:spcBef>
                <a:spcPct val="50000"/>
              </a:spcBef>
            </a:pPr>
            <a:r>
              <a:rPr lang="fr-FR" dirty="0" smtClean="0"/>
              <a:t>Efficace pour réduire le HC et le CO.</a:t>
            </a:r>
          </a:p>
        </p:txBody>
      </p:sp>
    </p:spTree>
    <p:extLst>
      <p:ext uri="{BB962C8B-B14F-4D97-AF65-F5344CB8AC3E}">
        <p14:creationId xmlns:p14="http://schemas.microsoft.com/office/powerpoint/2010/main" val="3084277504"/>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5" name="Text Box 3"/>
          <p:cNvSpPr txBox="1">
            <a:spLocks noChangeArrowheads="1"/>
          </p:cNvSpPr>
          <p:nvPr/>
        </p:nvSpPr>
        <p:spPr bwMode="auto">
          <a:xfrm>
            <a:off x="250825" y="5445125"/>
            <a:ext cx="3168650" cy="304800"/>
          </a:xfrm>
          <a:prstGeom prst="rect">
            <a:avLst/>
          </a:prstGeom>
          <a:noFill/>
          <a:ln w="12700">
            <a:noFill/>
            <a:miter lim="800000"/>
            <a:headEnd type="none" w="sm" len="sm"/>
            <a:tailEnd type="none" w="sm" len="sm"/>
          </a:ln>
          <a:effectLst/>
        </p:spPr>
        <p:txBody>
          <a:bodyPr>
            <a:spAutoFit/>
          </a:bodyPr>
          <a:lstStyle/>
          <a:p>
            <a:pPr defTabSz="762000" eaLnBrk="0" hangingPunct="0">
              <a:defRPr/>
            </a:pPr>
            <a:r>
              <a:rPr lang="fr-FR" sz="1400" b="1">
                <a:solidFill>
                  <a:schemeClr val="accent2"/>
                </a:solidFill>
                <a:effectLst>
                  <a:outerShdw blurRad="38100" dist="38100" dir="2700000" algn="tl">
                    <a:srgbClr val="C0C0C0"/>
                  </a:outerShdw>
                </a:effectLst>
                <a:latin typeface="Verdana" pitchFamily="34" charset="0"/>
                <a:sym typeface="Wingdings" pitchFamily="2" charset="2"/>
              </a:rPr>
              <a:t></a:t>
            </a:r>
            <a:r>
              <a:rPr lang="fr-FR" dirty="0" smtClean="0"/>
              <a:t> </a:t>
            </a:r>
            <a:r>
              <a:rPr lang="fr-FR" sz="1400" b="1">
                <a:solidFill>
                  <a:schemeClr val="accent2"/>
                </a:solidFill>
                <a:effectLst>
                  <a:outerShdw blurRad="38100" dist="38100" dir="2700000" algn="tl">
                    <a:srgbClr val="C0C0C0"/>
                  </a:outerShdw>
                </a:effectLst>
                <a:latin typeface="Verdana" pitchFamily="34" charset="0"/>
              </a:rPr>
              <a:t>Phase de charge (ADMISSION)</a:t>
            </a:r>
          </a:p>
        </p:txBody>
      </p:sp>
      <p:sp>
        <p:nvSpPr>
          <p:cNvPr id="233477" name="Text Box 5"/>
          <p:cNvSpPr txBox="1">
            <a:spLocks noChangeArrowheads="1"/>
          </p:cNvSpPr>
          <p:nvPr/>
        </p:nvSpPr>
        <p:spPr bwMode="auto">
          <a:xfrm>
            <a:off x="4860925" y="5373688"/>
            <a:ext cx="2735263" cy="517525"/>
          </a:xfrm>
          <a:prstGeom prst="rect">
            <a:avLst/>
          </a:prstGeom>
          <a:noFill/>
          <a:ln w="12700">
            <a:noFill/>
            <a:miter lim="800000"/>
            <a:headEnd type="none" w="sm" len="sm"/>
            <a:tailEnd type="none" w="sm" len="sm"/>
          </a:ln>
          <a:effectLst/>
        </p:spPr>
        <p:txBody>
          <a:bodyPr>
            <a:spAutoFit/>
          </a:bodyPr>
          <a:lstStyle/>
          <a:p>
            <a:pPr defTabSz="762000" eaLnBrk="0" hangingPunct="0">
              <a:defRPr/>
            </a:pPr>
            <a:r>
              <a:rPr lang="en-US" sz="1400" b="1">
                <a:solidFill>
                  <a:srgbClr val="F92A07"/>
                </a:solidFill>
                <a:effectLst>
                  <a:outerShdw blurRad="38100" dist="38100" dir="2700000" algn="tl">
                    <a:srgbClr val="C0C0C0"/>
                  </a:outerShdw>
                </a:effectLst>
                <a:latin typeface="Verdana" pitchFamily="34" charset="0"/>
                <a:sym typeface="Wingdings" pitchFamily="2" charset="2"/>
              </a:rPr>
              <a:t></a:t>
            </a:r>
            <a:r>
              <a:rPr lang="fr-FR" sz="1400" b="1">
                <a:solidFill>
                  <a:srgbClr val="F92A07"/>
                </a:solidFill>
                <a:effectLst>
                  <a:outerShdw blurRad="38100" dist="38100" dir="2700000" algn="tl">
                    <a:srgbClr val="C0C0C0"/>
                  </a:outerShdw>
                </a:effectLst>
                <a:latin typeface="Verdana" pitchFamily="34" charset="0"/>
                <a:sym typeface="Wingdings" pitchFamily="2" charset="2"/>
              </a:rPr>
              <a:t> Phase de régénération                       (combustion des PM)</a:t>
            </a:r>
            <a:endParaRPr lang="fr-FR" sz="1400" b="1">
              <a:solidFill>
                <a:srgbClr val="F92A07"/>
              </a:solidFill>
              <a:effectLst>
                <a:outerShdw blurRad="38100" dist="38100" dir="2700000" algn="tl">
                  <a:srgbClr val="C0C0C0"/>
                </a:outerShdw>
              </a:effectLst>
              <a:latin typeface="Verdana" pitchFamily="34" charset="0"/>
            </a:endParaRPr>
          </a:p>
        </p:txBody>
      </p:sp>
      <p:sp>
        <p:nvSpPr>
          <p:cNvPr id="22532" name="Rectangle 7"/>
          <p:cNvSpPr>
            <a:spLocks noChangeArrowheads="1"/>
          </p:cNvSpPr>
          <p:nvPr/>
        </p:nvSpPr>
        <p:spPr bwMode="auto">
          <a:xfrm>
            <a:off x="4876800" y="4300538"/>
            <a:ext cx="37211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33" name="Rectangle 8"/>
          <p:cNvSpPr>
            <a:spLocks noChangeArrowheads="1"/>
          </p:cNvSpPr>
          <p:nvPr/>
        </p:nvSpPr>
        <p:spPr bwMode="auto">
          <a:xfrm>
            <a:off x="4876800" y="4300538"/>
            <a:ext cx="37211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22534" name="Group 9"/>
          <p:cNvGrpSpPr>
            <a:grpSpLocks/>
          </p:cNvGrpSpPr>
          <p:nvPr/>
        </p:nvGrpSpPr>
        <p:grpSpPr bwMode="auto">
          <a:xfrm>
            <a:off x="4716463" y="3141663"/>
            <a:ext cx="2735262" cy="1908175"/>
            <a:chOff x="3379" y="2045"/>
            <a:chExt cx="1633" cy="1156"/>
          </a:xfrm>
        </p:grpSpPr>
        <p:sp>
          <p:nvSpPr>
            <p:cNvPr id="23884" name="Rectangle 10"/>
            <p:cNvSpPr>
              <a:spLocks noChangeArrowheads="1"/>
            </p:cNvSpPr>
            <p:nvPr/>
          </p:nvSpPr>
          <p:spPr bwMode="auto">
            <a:xfrm>
              <a:off x="3540" y="2045"/>
              <a:ext cx="1445" cy="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85" name="Freeform 11"/>
            <p:cNvSpPr>
              <a:spLocks/>
            </p:cNvSpPr>
            <p:nvPr/>
          </p:nvSpPr>
          <p:spPr bwMode="auto">
            <a:xfrm>
              <a:off x="4204" y="2360"/>
              <a:ext cx="316" cy="105"/>
            </a:xfrm>
            <a:custGeom>
              <a:avLst/>
              <a:gdLst>
                <a:gd name="T0" fmla="*/ 4 w 633"/>
                <a:gd name="T1" fmla="*/ 1 h 209"/>
                <a:gd name="T2" fmla="*/ 4 w 633"/>
                <a:gd name="T3" fmla="*/ 1 h 209"/>
                <a:gd name="T4" fmla="*/ 4 w 633"/>
                <a:gd name="T5" fmla="*/ 1 h 209"/>
                <a:gd name="T6" fmla="*/ 4 w 633"/>
                <a:gd name="T7" fmla="*/ 1 h 209"/>
                <a:gd name="T8" fmla="*/ 4 w 633"/>
                <a:gd name="T9" fmla="*/ 1 h 209"/>
                <a:gd name="T10" fmla="*/ 3 w 633"/>
                <a:gd name="T11" fmla="*/ 1 h 209"/>
                <a:gd name="T12" fmla="*/ 3 w 633"/>
                <a:gd name="T13" fmla="*/ 1 h 209"/>
                <a:gd name="T14" fmla="*/ 2 w 633"/>
                <a:gd name="T15" fmla="*/ 1 h 209"/>
                <a:gd name="T16" fmla="*/ 2 w 633"/>
                <a:gd name="T17" fmla="*/ 0 h 209"/>
                <a:gd name="T18" fmla="*/ 2 w 633"/>
                <a:gd name="T19" fmla="*/ 1 h 209"/>
                <a:gd name="T20" fmla="*/ 1 w 633"/>
                <a:gd name="T21" fmla="*/ 1 h 209"/>
                <a:gd name="T22" fmla="*/ 1 w 633"/>
                <a:gd name="T23" fmla="*/ 1 h 209"/>
                <a:gd name="T24" fmla="*/ 0 w 633"/>
                <a:gd name="T25" fmla="*/ 1 h 209"/>
                <a:gd name="T26" fmla="*/ 0 w 633"/>
                <a:gd name="T27" fmla="*/ 1 h 209"/>
                <a:gd name="T28" fmla="*/ 0 w 633"/>
                <a:gd name="T29" fmla="*/ 1 h 209"/>
                <a:gd name="T30" fmla="*/ 0 w 633"/>
                <a:gd name="T31" fmla="*/ 1 h 209"/>
                <a:gd name="T32" fmla="*/ 0 w 633"/>
                <a:gd name="T33" fmla="*/ 1 h 209"/>
                <a:gd name="T34" fmla="*/ 0 w 633"/>
                <a:gd name="T35" fmla="*/ 1 h 209"/>
                <a:gd name="T36" fmla="*/ 0 w 633"/>
                <a:gd name="T37" fmla="*/ 2 h 209"/>
                <a:gd name="T38" fmla="*/ 0 w 633"/>
                <a:gd name="T39" fmla="*/ 2 h 209"/>
                <a:gd name="T40" fmla="*/ 0 w 633"/>
                <a:gd name="T41" fmla="*/ 2 h 209"/>
                <a:gd name="T42" fmla="*/ 1 w 633"/>
                <a:gd name="T43" fmla="*/ 2 h 209"/>
                <a:gd name="T44" fmla="*/ 1 w 633"/>
                <a:gd name="T45" fmla="*/ 2 h 209"/>
                <a:gd name="T46" fmla="*/ 2 w 633"/>
                <a:gd name="T47" fmla="*/ 2 h 209"/>
                <a:gd name="T48" fmla="*/ 2 w 633"/>
                <a:gd name="T49" fmla="*/ 2 h 209"/>
                <a:gd name="T50" fmla="*/ 2 w 633"/>
                <a:gd name="T51" fmla="*/ 2 h 209"/>
                <a:gd name="T52" fmla="*/ 3 w 633"/>
                <a:gd name="T53" fmla="*/ 2 h 209"/>
                <a:gd name="T54" fmla="*/ 3 w 633"/>
                <a:gd name="T55" fmla="*/ 2 h 209"/>
                <a:gd name="T56" fmla="*/ 4 w 633"/>
                <a:gd name="T57" fmla="*/ 2 h 209"/>
                <a:gd name="T58" fmla="*/ 4 w 633"/>
                <a:gd name="T59" fmla="*/ 2 h 209"/>
                <a:gd name="T60" fmla="*/ 4 w 633"/>
                <a:gd name="T61" fmla="*/ 2 h 209"/>
                <a:gd name="T62" fmla="*/ 4 w 633"/>
                <a:gd name="T63" fmla="*/ 1 h 209"/>
                <a:gd name="T64" fmla="*/ 4 w 633"/>
                <a:gd name="T65" fmla="*/ 1 h 2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33"/>
                <a:gd name="T100" fmla="*/ 0 h 209"/>
                <a:gd name="T101" fmla="*/ 633 w 633"/>
                <a:gd name="T102" fmla="*/ 209 h 20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33" h="209">
                  <a:moveTo>
                    <a:pt x="633" y="105"/>
                  </a:moveTo>
                  <a:lnTo>
                    <a:pt x="549" y="90"/>
                  </a:lnTo>
                  <a:lnTo>
                    <a:pt x="609" y="65"/>
                  </a:lnTo>
                  <a:lnTo>
                    <a:pt x="513" y="62"/>
                  </a:lnTo>
                  <a:lnTo>
                    <a:pt x="540" y="31"/>
                  </a:lnTo>
                  <a:lnTo>
                    <a:pt x="449" y="40"/>
                  </a:lnTo>
                  <a:lnTo>
                    <a:pt x="437" y="8"/>
                  </a:lnTo>
                  <a:lnTo>
                    <a:pt x="362" y="27"/>
                  </a:lnTo>
                  <a:lnTo>
                    <a:pt x="316" y="0"/>
                  </a:lnTo>
                  <a:lnTo>
                    <a:pt x="270" y="27"/>
                  </a:lnTo>
                  <a:lnTo>
                    <a:pt x="196" y="8"/>
                  </a:lnTo>
                  <a:lnTo>
                    <a:pt x="184" y="40"/>
                  </a:lnTo>
                  <a:lnTo>
                    <a:pt x="93" y="31"/>
                  </a:lnTo>
                  <a:lnTo>
                    <a:pt x="119" y="62"/>
                  </a:lnTo>
                  <a:lnTo>
                    <a:pt x="24" y="65"/>
                  </a:lnTo>
                  <a:lnTo>
                    <a:pt x="84" y="90"/>
                  </a:lnTo>
                  <a:lnTo>
                    <a:pt x="0" y="105"/>
                  </a:lnTo>
                  <a:lnTo>
                    <a:pt x="84" y="119"/>
                  </a:lnTo>
                  <a:lnTo>
                    <a:pt x="24" y="144"/>
                  </a:lnTo>
                  <a:lnTo>
                    <a:pt x="119" y="148"/>
                  </a:lnTo>
                  <a:lnTo>
                    <a:pt x="93" y="178"/>
                  </a:lnTo>
                  <a:lnTo>
                    <a:pt x="184" y="169"/>
                  </a:lnTo>
                  <a:lnTo>
                    <a:pt x="196" y="201"/>
                  </a:lnTo>
                  <a:lnTo>
                    <a:pt x="270" y="182"/>
                  </a:lnTo>
                  <a:lnTo>
                    <a:pt x="316" y="209"/>
                  </a:lnTo>
                  <a:lnTo>
                    <a:pt x="362" y="182"/>
                  </a:lnTo>
                  <a:lnTo>
                    <a:pt x="437" y="201"/>
                  </a:lnTo>
                  <a:lnTo>
                    <a:pt x="449" y="169"/>
                  </a:lnTo>
                  <a:lnTo>
                    <a:pt x="540" y="178"/>
                  </a:lnTo>
                  <a:lnTo>
                    <a:pt x="513" y="148"/>
                  </a:lnTo>
                  <a:lnTo>
                    <a:pt x="609" y="144"/>
                  </a:lnTo>
                  <a:lnTo>
                    <a:pt x="549" y="119"/>
                  </a:lnTo>
                  <a:lnTo>
                    <a:pt x="633" y="105"/>
                  </a:lnTo>
                  <a:close/>
                </a:path>
              </a:pathLst>
            </a:custGeom>
            <a:solidFill>
              <a:srgbClr val="FF3300"/>
            </a:solidFill>
            <a:ln w="7938">
              <a:solidFill>
                <a:srgbClr val="FFCC00"/>
              </a:solidFill>
              <a:prstDash val="solid"/>
              <a:round/>
              <a:headEnd/>
              <a:tailEnd/>
            </a:ln>
          </p:spPr>
          <p:txBody>
            <a:bodyPr/>
            <a:lstStyle/>
            <a:p>
              <a:endParaRPr lang="it-IT"/>
            </a:p>
          </p:txBody>
        </p:sp>
        <p:sp>
          <p:nvSpPr>
            <p:cNvPr id="23886" name="Rectangle 12"/>
            <p:cNvSpPr>
              <a:spLocks noChangeArrowheads="1"/>
            </p:cNvSpPr>
            <p:nvPr/>
          </p:nvSpPr>
          <p:spPr bwMode="auto">
            <a:xfrm>
              <a:off x="3651" y="2990"/>
              <a:ext cx="11"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87" name="Freeform 13"/>
            <p:cNvSpPr>
              <a:spLocks/>
            </p:cNvSpPr>
            <p:nvPr/>
          </p:nvSpPr>
          <p:spPr bwMode="auto">
            <a:xfrm>
              <a:off x="4595" y="2437"/>
              <a:ext cx="328" cy="538"/>
            </a:xfrm>
            <a:custGeom>
              <a:avLst/>
              <a:gdLst>
                <a:gd name="T0" fmla="*/ 3 w 657"/>
                <a:gd name="T1" fmla="*/ 0 h 1078"/>
                <a:gd name="T2" fmla="*/ 4 w 657"/>
                <a:gd name="T3" fmla="*/ 0 h 1078"/>
                <a:gd name="T4" fmla="*/ 4 w 657"/>
                <a:gd name="T5" fmla="*/ 1 h 1078"/>
                <a:gd name="T6" fmla="*/ 3 w 657"/>
                <a:gd name="T7" fmla="*/ 1 h 1078"/>
                <a:gd name="T8" fmla="*/ 3 w 657"/>
                <a:gd name="T9" fmla="*/ 1 h 1078"/>
                <a:gd name="T10" fmla="*/ 3 w 657"/>
                <a:gd name="T11" fmla="*/ 2 h 1078"/>
                <a:gd name="T12" fmla="*/ 3 w 657"/>
                <a:gd name="T13" fmla="*/ 2 h 1078"/>
                <a:gd name="T14" fmla="*/ 2 w 657"/>
                <a:gd name="T15" fmla="*/ 2 h 1078"/>
                <a:gd name="T16" fmla="*/ 2 w 657"/>
                <a:gd name="T17" fmla="*/ 3 h 1078"/>
                <a:gd name="T18" fmla="*/ 2 w 657"/>
                <a:gd name="T19" fmla="*/ 3 h 1078"/>
                <a:gd name="T20" fmla="*/ 4 w 657"/>
                <a:gd name="T21" fmla="*/ 3 h 1078"/>
                <a:gd name="T22" fmla="*/ 4 w 657"/>
                <a:gd name="T23" fmla="*/ 3 h 1078"/>
                <a:gd name="T24" fmla="*/ 5 w 657"/>
                <a:gd name="T25" fmla="*/ 4 h 1078"/>
                <a:gd name="T26" fmla="*/ 4 w 657"/>
                <a:gd name="T27" fmla="*/ 5 h 1078"/>
                <a:gd name="T28" fmla="*/ 4 w 657"/>
                <a:gd name="T29" fmla="*/ 4 h 1078"/>
                <a:gd name="T30" fmla="*/ 1 w 657"/>
                <a:gd name="T31" fmla="*/ 4 h 1078"/>
                <a:gd name="T32" fmla="*/ 2 w 657"/>
                <a:gd name="T33" fmla="*/ 5 h 1078"/>
                <a:gd name="T34" fmla="*/ 2 w 657"/>
                <a:gd name="T35" fmla="*/ 5 h 1078"/>
                <a:gd name="T36" fmla="*/ 3 w 657"/>
                <a:gd name="T37" fmla="*/ 5 h 1078"/>
                <a:gd name="T38" fmla="*/ 3 w 657"/>
                <a:gd name="T39" fmla="*/ 6 h 1078"/>
                <a:gd name="T40" fmla="*/ 3 w 657"/>
                <a:gd name="T41" fmla="*/ 6 h 1078"/>
                <a:gd name="T42" fmla="*/ 3 w 657"/>
                <a:gd name="T43" fmla="*/ 6 h 1078"/>
                <a:gd name="T44" fmla="*/ 4 w 657"/>
                <a:gd name="T45" fmla="*/ 6 h 1078"/>
                <a:gd name="T46" fmla="*/ 4 w 657"/>
                <a:gd name="T47" fmla="*/ 8 h 1078"/>
                <a:gd name="T48" fmla="*/ 3 w 657"/>
                <a:gd name="T49" fmla="*/ 8 h 1078"/>
                <a:gd name="T50" fmla="*/ 3 w 657"/>
                <a:gd name="T51" fmla="*/ 7 h 1078"/>
                <a:gd name="T52" fmla="*/ 3 w 657"/>
                <a:gd name="T53" fmla="*/ 7 h 1078"/>
                <a:gd name="T54" fmla="*/ 2 w 657"/>
                <a:gd name="T55" fmla="*/ 7 h 1078"/>
                <a:gd name="T56" fmla="*/ 2 w 657"/>
                <a:gd name="T57" fmla="*/ 6 h 1078"/>
                <a:gd name="T58" fmla="*/ 2 w 657"/>
                <a:gd name="T59" fmla="*/ 6 h 1078"/>
                <a:gd name="T60" fmla="*/ 2 w 657"/>
                <a:gd name="T61" fmla="*/ 6 h 1078"/>
                <a:gd name="T62" fmla="*/ 1 w 657"/>
                <a:gd name="T63" fmla="*/ 5 h 1078"/>
                <a:gd name="T64" fmla="*/ 1 w 657"/>
                <a:gd name="T65" fmla="*/ 5 h 1078"/>
                <a:gd name="T66" fmla="*/ 1 w 657"/>
                <a:gd name="T67" fmla="*/ 5 h 1078"/>
                <a:gd name="T68" fmla="*/ 0 w 657"/>
                <a:gd name="T69" fmla="*/ 5 h 1078"/>
                <a:gd name="T70" fmla="*/ 0 w 657"/>
                <a:gd name="T71" fmla="*/ 2 h 1078"/>
                <a:gd name="T72" fmla="*/ 1 w 657"/>
                <a:gd name="T73" fmla="*/ 2 h 1078"/>
                <a:gd name="T74" fmla="*/ 1 w 657"/>
                <a:gd name="T75" fmla="*/ 2 h 1078"/>
                <a:gd name="T76" fmla="*/ 1 w 657"/>
                <a:gd name="T77" fmla="*/ 2 h 1078"/>
                <a:gd name="T78" fmla="*/ 2 w 657"/>
                <a:gd name="T79" fmla="*/ 2 h 1078"/>
                <a:gd name="T80" fmla="*/ 2 w 657"/>
                <a:gd name="T81" fmla="*/ 1 h 1078"/>
                <a:gd name="T82" fmla="*/ 2 w 657"/>
                <a:gd name="T83" fmla="*/ 1 h 1078"/>
                <a:gd name="T84" fmla="*/ 2 w 657"/>
                <a:gd name="T85" fmla="*/ 1 h 1078"/>
                <a:gd name="T86" fmla="*/ 3 w 657"/>
                <a:gd name="T87" fmla="*/ 0 h 1078"/>
                <a:gd name="T88" fmla="*/ 3 w 657"/>
                <a:gd name="T89" fmla="*/ 0 h 1078"/>
                <a:gd name="T90" fmla="*/ 3 w 657"/>
                <a:gd name="T91" fmla="*/ 0 h 107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57"/>
                <a:gd name="T139" fmla="*/ 0 h 1078"/>
                <a:gd name="T140" fmla="*/ 657 w 657"/>
                <a:gd name="T141" fmla="*/ 1078 h 107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57" h="1078">
                  <a:moveTo>
                    <a:pt x="434" y="2"/>
                  </a:moveTo>
                  <a:lnTo>
                    <a:pt x="576" y="0"/>
                  </a:lnTo>
                  <a:lnTo>
                    <a:pt x="530" y="231"/>
                  </a:lnTo>
                  <a:lnTo>
                    <a:pt x="505" y="182"/>
                  </a:lnTo>
                  <a:lnTo>
                    <a:pt x="471" y="232"/>
                  </a:lnTo>
                  <a:lnTo>
                    <a:pt x="430" y="285"/>
                  </a:lnTo>
                  <a:lnTo>
                    <a:pt x="399" y="326"/>
                  </a:lnTo>
                  <a:lnTo>
                    <a:pt x="359" y="371"/>
                  </a:lnTo>
                  <a:lnTo>
                    <a:pt x="310" y="419"/>
                  </a:lnTo>
                  <a:lnTo>
                    <a:pt x="256" y="456"/>
                  </a:lnTo>
                  <a:lnTo>
                    <a:pt x="541" y="459"/>
                  </a:lnTo>
                  <a:lnTo>
                    <a:pt x="541" y="397"/>
                  </a:lnTo>
                  <a:lnTo>
                    <a:pt x="657" y="536"/>
                  </a:lnTo>
                  <a:lnTo>
                    <a:pt x="542" y="675"/>
                  </a:lnTo>
                  <a:lnTo>
                    <a:pt x="542" y="613"/>
                  </a:lnTo>
                  <a:lnTo>
                    <a:pt x="254" y="611"/>
                  </a:lnTo>
                  <a:lnTo>
                    <a:pt x="308" y="652"/>
                  </a:lnTo>
                  <a:lnTo>
                    <a:pt x="352" y="691"/>
                  </a:lnTo>
                  <a:lnTo>
                    <a:pt x="392" y="737"/>
                  </a:lnTo>
                  <a:lnTo>
                    <a:pt x="433" y="789"/>
                  </a:lnTo>
                  <a:lnTo>
                    <a:pt x="466" y="831"/>
                  </a:lnTo>
                  <a:lnTo>
                    <a:pt x="507" y="890"/>
                  </a:lnTo>
                  <a:lnTo>
                    <a:pt x="532" y="845"/>
                  </a:lnTo>
                  <a:lnTo>
                    <a:pt x="581" y="1078"/>
                  </a:lnTo>
                  <a:lnTo>
                    <a:pt x="438" y="1071"/>
                  </a:lnTo>
                  <a:lnTo>
                    <a:pt x="458" y="1013"/>
                  </a:lnTo>
                  <a:lnTo>
                    <a:pt x="417" y="969"/>
                  </a:lnTo>
                  <a:lnTo>
                    <a:pt x="375" y="915"/>
                  </a:lnTo>
                  <a:lnTo>
                    <a:pt x="336" y="870"/>
                  </a:lnTo>
                  <a:lnTo>
                    <a:pt x="299" y="833"/>
                  </a:lnTo>
                  <a:lnTo>
                    <a:pt x="265" y="800"/>
                  </a:lnTo>
                  <a:lnTo>
                    <a:pt x="229" y="768"/>
                  </a:lnTo>
                  <a:lnTo>
                    <a:pt x="183" y="733"/>
                  </a:lnTo>
                  <a:lnTo>
                    <a:pt x="138" y="717"/>
                  </a:lnTo>
                  <a:lnTo>
                    <a:pt x="1" y="716"/>
                  </a:lnTo>
                  <a:lnTo>
                    <a:pt x="0" y="355"/>
                  </a:lnTo>
                  <a:lnTo>
                    <a:pt x="137" y="356"/>
                  </a:lnTo>
                  <a:lnTo>
                    <a:pt x="182" y="340"/>
                  </a:lnTo>
                  <a:lnTo>
                    <a:pt x="238" y="297"/>
                  </a:lnTo>
                  <a:lnTo>
                    <a:pt x="274" y="263"/>
                  </a:lnTo>
                  <a:lnTo>
                    <a:pt x="305" y="232"/>
                  </a:lnTo>
                  <a:lnTo>
                    <a:pt x="340" y="195"/>
                  </a:lnTo>
                  <a:lnTo>
                    <a:pt x="375" y="156"/>
                  </a:lnTo>
                  <a:lnTo>
                    <a:pt x="413" y="112"/>
                  </a:lnTo>
                  <a:lnTo>
                    <a:pt x="457" y="59"/>
                  </a:lnTo>
                  <a:lnTo>
                    <a:pt x="434" y="2"/>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888" name="Line 14"/>
            <p:cNvSpPr>
              <a:spLocks noChangeShapeType="1"/>
            </p:cNvSpPr>
            <p:nvPr/>
          </p:nvSpPr>
          <p:spPr bwMode="auto">
            <a:xfrm>
              <a:off x="4228" y="2867"/>
              <a:ext cx="95" cy="171"/>
            </a:xfrm>
            <a:prstGeom prst="line">
              <a:avLst/>
            </a:prstGeom>
            <a:noFill/>
            <a:ln w="7938">
              <a:solidFill>
                <a:srgbClr val="FFFFFF"/>
              </a:solidFill>
              <a:round/>
              <a:headEnd/>
              <a:tailEnd/>
            </a:ln>
            <a:extLst>
              <a:ext uri="{909E8E84-426E-40DD-AFC4-6F175D3DCCD1}">
                <a14:hiddenFill xmlns:a14="http://schemas.microsoft.com/office/drawing/2010/main">
                  <a:noFill/>
                </a14:hiddenFill>
              </a:ext>
            </a:extLst>
          </p:spPr>
          <p:txBody>
            <a:bodyPr/>
            <a:lstStyle/>
            <a:p>
              <a:endParaRPr lang="it-IT"/>
            </a:p>
          </p:txBody>
        </p:sp>
        <p:grpSp>
          <p:nvGrpSpPr>
            <p:cNvPr id="23889" name="Group 15"/>
            <p:cNvGrpSpPr>
              <a:grpSpLocks/>
            </p:cNvGrpSpPr>
            <p:nvPr/>
          </p:nvGrpSpPr>
          <p:grpSpPr bwMode="auto">
            <a:xfrm>
              <a:off x="3916" y="2483"/>
              <a:ext cx="51" cy="140"/>
              <a:chOff x="3884" y="1951"/>
              <a:chExt cx="51" cy="140"/>
            </a:xfrm>
          </p:grpSpPr>
          <p:grpSp>
            <p:nvGrpSpPr>
              <p:cNvPr id="24591" name="Group 16"/>
              <p:cNvGrpSpPr>
                <a:grpSpLocks/>
              </p:cNvGrpSpPr>
              <p:nvPr/>
            </p:nvGrpSpPr>
            <p:grpSpPr bwMode="auto">
              <a:xfrm>
                <a:off x="3884" y="1951"/>
                <a:ext cx="50" cy="139"/>
                <a:chOff x="3884" y="1951"/>
                <a:chExt cx="50" cy="139"/>
              </a:xfrm>
            </p:grpSpPr>
            <p:sp>
              <p:nvSpPr>
                <p:cNvPr id="24593" name="Rectangle 17"/>
                <p:cNvSpPr>
                  <a:spLocks noChangeArrowheads="1"/>
                </p:cNvSpPr>
                <p:nvPr/>
              </p:nvSpPr>
              <p:spPr bwMode="auto">
                <a:xfrm>
                  <a:off x="3884" y="1951"/>
                  <a:ext cx="2" cy="139"/>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94" name="Rectangle 18"/>
                <p:cNvSpPr>
                  <a:spLocks noChangeArrowheads="1"/>
                </p:cNvSpPr>
                <p:nvPr/>
              </p:nvSpPr>
              <p:spPr bwMode="auto">
                <a:xfrm>
                  <a:off x="3886" y="1951"/>
                  <a:ext cx="1" cy="139"/>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95" name="Rectangle 19"/>
                <p:cNvSpPr>
                  <a:spLocks noChangeArrowheads="1"/>
                </p:cNvSpPr>
                <p:nvPr/>
              </p:nvSpPr>
              <p:spPr bwMode="auto">
                <a:xfrm>
                  <a:off x="3887" y="1951"/>
                  <a:ext cx="1" cy="139"/>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96" name="Rectangle 20"/>
                <p:cNvSpPr>
                  <a:spLocks noChangeArrowheads="1"/>
                </p:cNvSpPr>
                <p:nvPr/>
              </p:nvSpPr>
              <p:spPr bwMode="auto">
                <a:xfrm>
                  <a:off x="3888" y="1951"/>
                  <a:ext cx="1" cy="139"/>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97" name="Rectangle 21"/>
                <p:cNvSpPr>
                  <a:spLocks noChangeArrowheads="1"/>
                </p:cNvSpPr>
                <p:nvPr/>
              </p:nvSpPr>
              <p:spPr bwMode="auto">
                <a:xfrm>
                  <a:off x="3889" y="1951"/>
                  <a:ext cx="1" cy="139"/>
                </a:xfrm>
                <a:prstGeom prst="rect">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98" name="Rectangle 22"/>
                <p:cNvSpPr>
                  <a:spLocks noChangeArrowheads="1"/>
                </p:cNvSpPr>
                <p:nvPr/>
              </p:nvSpPr>
              <p:spPr bwMode="auto">
                <a:xfrm>
                  <a:off x="3890" y="1951"/>
                  <a:ext cx="1" cy="139"/>
                </a:xfrm>
                <a:prstGeom prst="rect">
                  <a:avLst/>
                </a:prstGeom>
                <a:solidFill>
                  <a:srgbClr val="30303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99" name="Rectangle 23"/>
                <p:cNvSpPr>
                  <a:spLocks noChangeArrowheads="1"/>
                </p:cNvSpPr>
                <p:nvPr/>
              </p:nvSpPr>
              <p:spPr bwMode="auto">
                <a:xfrm>
                  <a:off x="3891" y="1951"/>
                  <a:ext cx="1" cy="139"/>
                </a:xfrm>
                <a:prstGeom prst="rect">
                  <a:avLst/>
                </a:pr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00" name="Rectangle 24"/>
                <p:cNvSpPr>
                  <a:spLocks noChangeArrowheads="1"/>
                </p:cNvSpPr>
                <p:nvPr/>
              </p:nvSpPr>
              <p:spPr bwMode="auto">
                <a:xfrm>
                  <a:off x="3892" y="1951"/>
                  <a:ext cx="1" cy="139"/>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01" name="Rectangle 25"/>
                <p:cNvSpPr>
                  <a:spLocks noChangeArrowheads="1"/>
                </p:cNvSpPr>
                <p:nvPr/>
              </p:nvSpPr>
              <p:spPr bwMode="auto">
                <a:xfrm>
                  <a:off x="3893" y="1951"/>
                  <a:ext cx="2" cy="139"/>
                </a:xfrm>
                <a:prstGeom prst="rect">
                  <a:avLst/>
                </a:prstGeom>
                <a:solidFill>
                  <a:srgbClr val="47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02" name="Rectangle 26"/>
                <p:cNvSpPr>
                  <a:spLocks noChangeArrowheads="1"/>
                </p:cNvSpPr>
                <p:nvPr/>
              </p:nvSpPr>
              <p:spPr bwMode="auto">
                <a:xfrm>
                  <a:off x="3895" y="1951"/>
                  <a:ext cx="1" cy="139"/>
                </a:xfrm>
                <a:prstGeom prst="rect">
                  <a:avLst/>
                </a:prstGeom>
                <a:solidFill>
                  <a:srgbClr val="4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03" name="Rectangle 27"/>
                <p:cNvSpPr>
                  <a:spLocks noChangeArrowheads="1"/>
                </p:cNvSpPr>
                <p:nvPr/>
              </p:nvSpPr>
              <p:spPr bwMode="auto">
                <a:xfrm>
                  <a:off x="3896" y="1951"/>
                  <a:ext cx="1" cy="139"/>
                </a:xfrm>
                <a:prstGeom prst="rect">
                  <a:avLst/>
                </a:prstGeom>
                <a:solidFill>
                  <a:srgbClr val="57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04" name="Rectangle 28"/>
                <p:cNvSpPr>
                  <a:spLocks noChangeArrowheads="1"/>
                </p:cNvSpPr>
                <p:nvPr/>
              </p:nvSpPr>
              <p:spPr bwMode="auto">
                <a:xfrm>
                  <a:off x="3897" y="1951"/>
                  <a:ext cx="1" cy="139"/>
                </a:xfrm>
                <a:prstGeom prst="rect">
                  <a:avLst/>
                </a:prstGeom>
                <a:solidFill>
                  <a:srgbClr val="5D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05" name="Rectangle 29"/>
                <p:cNvSpPr>
                  <a:spLocks noChangeArrowheads="1"/>
                </p:cNvSpPr>
                <p:nvPr/>
              </p:nvSpPr>
              <p:spPr bwMode="auto">
                <a:xfrm>
                  <a:off x="3898" y="1951"/>
                  <a:ext cx="1" cy="139"/>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06" name="Rectangle 30"/>
                <p:cNvSpPr>
                  <a:spLocks noChangeArrowheads="1"/>
                </p:cNvSpPr>
                <p:nvPr/>
              </p:nvSpPr>
              <p:spPr bwMode="auto">
                <a:xfrm>
                  <a:off x="3899" y="1951"/>
                  <a:ext cx="1" cy="139"/>
                </a:xfrm>
                <a:prstGeom prst="rect">
                  <a:avLst/>
                </a:prstGeom>
                <a:solidFill>
                  <a:srgbClr val="6A6A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07" name="Rectangle 31"/>
                <p:cNvSpPr>
                  <a:spLocks noChangeArrowheads="1"/>
                </p:cNvSpPr>
                <p:nvPr/>
              </p:nvSpPr>
              <p:spPr bwMode="auto">
                <a:xfrm>
                  <a:off x="3900" y="1951"/>
                  <a:ext cx="1" cy="139"/>
                </a:xfrm>
                <a:prstGeom prst="rect">
                  <a:avLst/>
                </a:prstGeom>
                <a:solidFill>
                  <a:srgbClr val="6E6E6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08" name="Rectangle 32"/>
                <p:cNvSpPr>
                  <a:spLocks noChangeArrowheads="1"/>
                </p:cNvSpPr>
                <p:nvPr/>
              </p:nvSpPr>
              <p:spPr bwMode="auto">
                <a:xfrm>
                  <a:off x="3901" y="1951"/>
                  <a:ext cx="2" cy="139"/>
                </a:xfrm>
                <a:prstGeom prst="rect">
                  <a:avLst/>
                </a:prstGeom>
                <a:solidFill>
                  <a:srgbClr val="7373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09" name="Rectangle 33"/>
                <p:cNvSpPr>
                  <a:spLocks noChangeArrowheads="1"/>
                </p:cNvSpPr>
                <p:nvPr/>
              </p:nvSpPr>
              <p:spPr bwMode="auto">
                <a:xfrm>
                  <a:off x="3903" y="1951"/>
                  <a:ext cx="1" cy="139"/>
                </a:xfrm>
                <a:prstGeom prst="rect">
                  <a:avLst/>
                </a:prstGeom>
                <a:solidFill>
                  <a:srgbClr val="7676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10" name="Rectangle 34"/>
                <p:cNvSpPr>
                  <a:spLocks noChangeArrowheads="1"/>
                </p:cNvSpPr>
                <p:nvPr/>
              </p:nvSpPr>
              <p:spPr bwMode="auto">
                <a:xfrm>
                  <a:off x="3904" y="1951"/>
                  <a:ext cx="1" cy="139"/>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11" name="Rectangle 35"/>
                <p:cNvSpPr>
                  <a:spLocks noChangeArrowheads="1"/>
                </p:cNvSpPr>
                <p:nvPr/>
              </p:nvSpPr>
              <p:spPr bwMode="auto">
                <a:xfrm>
                  <a:off x="3905" y="1951"/>
                  <a:ext cx="1" cy="139"/>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12" name="Rectangle 36"/>
                <p:cNvSpPr>
                  <a:spLocks noChangeArrowheads="1"/>
                </p:cNvSpPr>
                <p:nvPr/>
              </p:nvSpPr>
              <p:spPr bwMode="auto">
                <a:xfrm>
                  <a:off x="3906" y="1951"/>
                  <a:ext cx="1" cy="139"/>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13" name="Rectangle 37"/>
                <p:cNvSpPr>
                  <a:spLocks noChangeArrowheads="1"/>
                </p:cNvSpPr>
                <p:nvPr/>
              </p:nvSpPr>
              <p:spPr bwMode="auto">
                <a:xfrm>
                  <a:off x="3907" y="1951"/>
                  <a:ext cx="1" cy="139"/>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14" name="Rectangle 38"/>
                <p:cNvSpPr>
                  <a:spLocks noChangeArrowheads="1"/>
                </p:cNvSpPr>
                <p:nvPr/>
              </p:nvSpPr>
              <p:spPr bwMode="auto">
                <a:xfrm>
                  <a:off x="3908" y="1951"/>
                  <a:ext cx="1" cy="139"/>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15" name="Rectangle 39"/>
                <p:cNvSpPr>
                  <a:spLocks noChangeArrowheads="1"/>
                </p:cNvSpPr>
                <p:nvPr/>
              </p:nvSpPr>
              <p:spPr bwMode="auto">
                <a:xfrm>
                  <a:off x="3909" y="1951"/>
                  <a:ext cx="1" cy="139"/>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16" name="Rectangle 40"/>
                <p:cNvSpPr>
                  <a:spLocks noChangeArrowheads="1"/>
                </p:cNvSpPr>
                <p:nvPr/>
              </p:nvSpPr>
              <p:spPr bwMode="auto">
                <a:xfrm>
                  <a:off x="3910" y="1951"/>
                  <a:ext cx="2" cy="139"/>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17" name="Rectangle 41"/>
                <p:cNvSpPr>
                  <a:spLocks noChangeArrowheads="1"/>
                </p:cNvSpPr>
                <p:nvPr/>
              </p:nvSpPr>
              <p:spPr bwMode="auto">
                <a:xfrm>
                  <a:off x="3912" y="1951"/>
                  <a:ext cx="1" cy="139"/>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18" name="Rectangle 42"/>
                <p:cNvSpPr>
                  <a:spLocks noChangeArrowheads="1"/>
                </p:cNvSpPr>
                <p:nvPr/>
              </p:nvSpPr>
              <p:spPr bwMode="auto">
                <a:xfrm>
                  <a:off x="3913" y="1951"/>
                  <a:ext cx="1" cy="139"/>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19" name="Rectangle 43"/>
                <p:cNvSpPr>
                  <a:spLocks noChangeArrowheads="1"/>
                </p:cNvSpPr>
                <p:nvPr/>
              </p:nvSpPr>
              <p:spPr bwMode="auto">
                <a:xfrm>
                  <a:off x="3914" y="1951"/>
                  <a:ext cx="1" cy="139"/>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20" name="Rectangle 44"/>
                <p:cNvSpPr>
                  <a:spLocks noChangeArrowheads="1"/>
                </p:cNvSpPr>
                <p:nvPr/>
              </p:nvSpPr>
              <p:spPr bwMode="auto">
                <a:xfrm>
                  <a:off x="3915" y="1951"/>
                  <a:ext cx="1" cy="139"/>
                </a:xfrm>
                <a:prstGeom prst="rect">
                  <a:avLst/>
                </a:prstGeom>
                <a:solidFill>
                  <a:srgbClr val="7676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21" name="Rectangle 45"/>
                <p:cNvSpPr>
                  <a:spLocks noChangeArrowheads="1"/>
                </p:cNvSpPr>
                <p:nvPr/>
              </p:nvSpPr>
              <p:spPr bwMode="auto">
                <a:xfrm>
                  <a:off x="3916" y="1951"/>
                  <a:ext cx="1" cy="139"/>
                </a:xfrm>
                <a:prstGeom prst="rect">
                  <a:avLst/>
                </a:prstGeom>
                <a:solidFill>
                  <a:srgbClr val="7373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22" name="Rectangle 46"/>
                <p:cNvSpPr>
                  <a:spLocks noChangeArrowheads="1"/>
                </p:cNvSpPr>
                <p:nvPr/>
              </p:nvSpPr>
              <p:spPr bwMode="auto">
                <a:xfrm>
                  <a:off x="3917" y="1951"/>
                  <a:ext cx="1" cy="139"/>
                </a:xfrm>
                <a:prstGeom prst="rect">
                  <a:avLst/>
                </a:prstGeom>
                <a:solidFill>
                  <a:srgbClr val="6E6E6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23" name="Rectangle 47"/>
                <p:cNvSpPr>
                  <a:spLocks noChangeArrowheads="1"/>
                </p:cNvSpPr>
                <p:nvPr/>
              </p:nvSpPr>
              <p:spPr bwMode="auto">
                <a:xfrm>
                  <a:off x="3918" y="1951"/>
                  <a:ext cx="2" cy="139"/>
                </a:xfrm>
                <a:prstGeom prst="rect">
                  <a:avLst/>
                </a:prstGeom>
                <a:solidFill>
                  <a:srgbClr val="6A6A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24" name="Rectangle 48"/>
                <p:cNvSpPr>
                  <a:spLocks noChangeArrowheads="1"/>
                </p:cNvSpPr>
                <p:nvPr/>
              </p:nvSpPr>
              <p:spPr bwMode="auto">
                <a:xfrm>
                  <a:off x="3920" y="1951"/>
                  <a:ext cx="1" cy="139"/>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25" name="Rectangle 49"/>
                <p:cNvSpPr>
                  <a:spLocks noChangeArrowheads="1"/>
                </p:cNvSpPr>
                <p:nvPr/>
              </p:nvSpPr>
              <p:spPr bwMode="auto">
                <a:xfrm>
                  <a:off x="3921" y="1951"/>
                  <a:ext cx="1" cy="139"/>
                </a:xfrm>
                <a:prstGeom prst="rect">
                  <a:avLst/>
                </a:prstGeom>
                <a:solidFill>
                  <a:srgbClr val="5D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26" name="Rectangle 50"/>
                <p:cNvSpPr>
                  <a:spLocks noChangeArrowheads="1"/>
                </p:cNvSpPr>
                <p:nvPr/>
              </p:nvSpPr>
              <p:spPr bwMode="auto">
                <a:xfrm>
                  <a:off x="3922" y="1951"/>
                  <a:ext cx="1" cy="139"/>
                </a:xfrm>
                <a:prstGeom prst="rect">
                  <a:avLst/>
                </a:prstGeom>
                <a:solidFill>
                  <a:srgbClr val="57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27" name="Rectangle 51"/>
                <p:cNvSpPr>
                  <a:spLocks noChangeArrowheads="1"/>
                </p:cNvSpPr>
                <p:nvPr/>
              </p:nvSpPr>
              <p:spPr bwMode="auto">
                <a:xfrm>
                  <a:off x="3923" y="1951"/>
                  <a:ext cx="1" cy="139"/>
                </a:xfrm>
                <a:prstGeom prst="rect">
                  <a:avLst/>
                </a:prstGeom>
                <a:solidFill>
                  <a:srgbClr val="4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28" name="Rectangle 52"/>
                <p:cNvSpPr>
                  <a:spLocks noChangeArrowheads="1"/>
                </p:cNvSpPr>
                <p:nvPr/>
              </p:nvSpPr>
              <p:spPr bwMode="auto">
                <a:xfrm>
                  <a:off x="3924" y="1951"/>
                  <a:ext cx="1" cy="139"/>
                </a:xfrm>
                <a:prstGeom prst="rect">
                  <a:avLst/>
                </a:prstGeom>
                <a:solidFill>
                  <a:srgbClr val="47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29" name="Rectangle 53"/>
                <p:cNvSpPr>
                  <a:spLocks noChangeArrowheads="1"/>
                </p:cNvSpPr>
                <p:nvPr/>
              </p:nvSpPr>
              <p:spPr bwMode="auto">
                <a:xfrm>
                  <a:off x="3925" y="1951"/>
                  <a:ext cx="1" cy="139"/>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30" name="Rectangle 54"/>
                <p:cNvSpPr>
                  <a:spLocks noChangeArrowheads="1"/>
                </p:cNvSpPr>
                <p:nvPr/>
              </p:nvSpPr>
              <p:spPr bwMode="auto">
                <a:xfrm>
                  <a:off x="3926" y="1951"/>
                  <a:ext cx="2" cy="139"/>
                </a:xfrm>
                <a:prstGeom prst="rect">
                  <a:avLst/>
                </a:pr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31" name="Rectangle 55"/>
                <p:cNvSpPr>
                  <a:spLocks noChangeArrowheads="1"/>
                </p:cNvSpPr>
                <p:nvPr/>
              </p:nvSpPr>
              <p:spPr bwMode="auto">
                <a:xfrm>
                  <a:off x="3928" y="1951"/>
                  <a:ext cx="1" cy="139"/>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32" name="Rectangle 56"/>
                <p:cNvSpPr>
                  <a:spLocks noChangeArrowheads="1"/>
                </p:cNvSpPr>
                <p:nvPr/>
              </p:nvSpPr>
              <p:spPr bwMode="auto">
                <a:xfrm>
                  <a:off x="3929" y="1951"/>
                  <a:ext cx="1" cy="139"/>
                </a:xfrm>
                <a:prstGeom prst="rect">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33" name="Rectangle 57"/>
                <p:cNvSpPr>
                  <a:spLocks noChangeArrowheads="1"/>
                </p:cNvSpPr>
                <p:nvPr/>
              </p:nvSpPr>
              <p:spPr bwMode="auto">
                <a:xfrm>
                  <a:off x="3930" y="1951"/>
                  <a:ext cx="1" cy="139"/>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34" name="Rectangle 58"/>
                <p:cNvSpPr>
                  <a:spLocks noChangeArrowheads="1"/>
                </p:cNvSpPr>
                <p:nvPr/>
              </p:nvSpPr>
              <p:spPr bwMode="auto">
                <a:xfrm>
                  <a:off x="3931" y="1951"/>
                  <a:ext cx="1" cy="139"/>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35" name="Rectangle 59"/>
                <p:cNvSpPr>
                  <a:spLocks noChangeArrowheads="1"/>
                </p:cNvSpPr>
                <p:nvPr/>
              </p:nvSpPr>
              <p:spPr bwMode="auto">
                <a:xfrm>
                  <a:off x="3932" y="1951"/>
                  <a:ext cx="1" cy="139"/>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36" name="Rectangle 60"/>
                <p:cNvSpPr>
                  <a:spLocks noChangeArrowheads="1"/>
                </p:cNvSpPr>
                <p:nvPr/>
              </p:nvSpPr>
              <p:spPr bwMode="auto">
                <a:xfrm>
                  <a:off x="3933" y="1951"/>
                  <a:ext cx="1"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4592" name="Rectangle 61"/>
              <p:cNvSpPr>
                <a:spLocks noChangeArrowheads="1"/>
              </p:cNvSpPr>
              <p:nvPr/>
            </p:nvSpPr>
            <p:spPr bwMode="auto">
              <a:xfrm>
                <a:off x="3884" y="1951"/>
                <a:ext cx="51" cy="140"/>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3890" name="Group 62"/>
            <p:cNvGrpSpPr>
              <a:grpSpLocks/>
            </p:cNvGrpSpPr>
            <p:nvPr/>
          </p:nvGrpSpPr>
          <p:grpSpPr bwMode="auto">
            <a:xfrm>
              <a:off x="4511" y="2605"/>
              <a:ext cx="51" cy="142"/>
              <a:chOff x="4479" y="2073"/>
              <a:chExt cx="51" cy="142"/>
            </a:xfrm>
          </p:grpSpPr>
          <p:grpSp>
            <p:nvGrpSpPr>
              <p:cNvPr id="24544" name="Group 63"/>
              <p:cNvGrpSpPr>
                <a:grpSpLocks/>
              </p:cNvGrpSpPr>
              <p:nvPr/>
            </p:nvGrpSpPr>
            <p:grpSpPr bwMode="auto">
              <a:xfrm>
                <a:off x="4479" y="2073"/>
                <a:ext cx="51" cy="141"/>
                <a:chOff x="4479" y="2073"/>
                <a:chExt cx="51" cy="141"/>
              </a:xfrm>
            </p:grpSpPr>
            <p:sp>
              <p:nvSpPr>
                <p:cNvPr id="24546" name="Rectangle 64"/>
                <p:cNvSpPr>
                  <a:spLocks noChangeArrowheads="1"/>
                </p:cNvSpPr>
                <p:nvPr/>
              </p:nvSpPr>
              <p:spPr bwMode="auto">
                <a:xfrm>
                  <a:off x="4479" y="2073"/>
                  <a:ext cx="1" cy="141"/>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47" name="Rectangle 65"/>
                <p:cNvSpPr>
                  <a:spLocks noChangeArrowheads="1"/>
                </p:cNvSpPr>
                <p:nvPr/>
              </p:nvSpPr>
              <p:spPr bwMode="auto">
                <a:xfrm>
                  <a:off x="4480" y="2073"/>
                  <a:ext cx="2" cy="141"/>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48" name="Rectangle 66"/>
                <p:cNvSpPr>
                  <a:spLocks noChangeArrowheads="1"/>
                </p:cNvSpPr>
                <p:nvPr/>
              </p:nvSpPr>
              <p:spPr bwMode="auto">
                <a:xfrm>
                  <a:off x="4482" y="2073"/>
                  <a:ext cx="1" cy="141"/>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49" name="Rectangle 67"/>
                <p:cNvSpPr>
                  <a:spLocks noChangeArrowheads="1"/>
                </p:cNvSpPr>
                <p:nvPr/>
              </p:nvSpPr>
              <p:spPr bwMode="auto">
                <a:xfrm>
                  <a:off x="4483" y="2073"/>
                  <a:ext cx="1" cy="141"/>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50" name="Rectangle 68"/>
                <p:cNvSpPr>
                  <a:spLocks noChangeArrowheads="1"/>
                </p:cNvSpPr>
                <p:nvPr/>
              </p:nvSpPr>
              <p:spPr bwMode="auto">
                <a:xfrm>
                  <a:off x="4484" y="2073"/>
                  <a:ext cx="1" cy="141"/>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51" name="Rectangle 69"/>
                <p:cNvSpPr>
                  <a:spLocks noChangeArrowheads="1"/>
                </p:cNvSpPr>
                <p:nvPr/>
              </p:nvSpPr>
              <p:spPr bwMode="auto">
                <a:xfrm>
                  <a:off x="4485" y="2073"/>
                  <a:ext cx="1" cy="141"/>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52" name="Rectangle 70"/>
                <p:cNvSpPr>
                  <a:spLocks noChangeArrowheads="1"/>
                </p:cNvSpPr>
                <p:nvPr/>
              </p:nvSpPr>
              <p:spPr bwMode="auto">
                <a:xfrm>
                  <a:off x="4486" y="2073"/>
                  <a:ext cx="1" cy="141"/>
                </a:xfrm>
                <a:prstGeom prst="rect">
                  <a:avLst/>
                </a:pr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53" name="Rectangle 71"/>
                <p:cNvSpPr>
                  <a:spLocks noChangeArrowheads="1"/>
                </p:cNvSpPr>
                <p:nvPr/>
              </p:nvSpPr>
              <p:spPr bwMode="auto">
                <a:xfrm>
                  <a:off x="4487" y="2073"/>
                  <a:ext cx="1" cy="14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54" name="Rectangle 72"/>
                <p:cNvSpPr>
                  <a:spLocks noChangeArrowheads="1"/>
                </p:cNvSpPr>
                <p:nvPr/>
              </p:nvSpPr>
              <p:spPr bwMode="auto">
                <a:xfrm>
                  <a:off x="4488" y="2073"/>
                  <a:ext cx="2" cy="141"/>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55" name="Rectangle 73"/>
                <p:cNvSpPr>
                  <a:spLocks noChangeArrowheads="1"/>
                </p:cNvSpPr>
                <p:nvPr/>
              </p:nvSpPr>
              <p:spPr bwMode="auto">
                <a:xfrm>
                  <a:off x="4490" y="2073"/>
                  <a:ext cx="1" cy="141"/>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56" name="Rectangle 74"/>
                <p:cNvSpPr>
                  <a:spLocks noChangeArrowheads="1"/>
                </p:cNvSpPr>
                <p:nvPr/>
              </p:nvSpPr>
              <p:spPr bwMode="auto">
                <a:xfrm>
                  <a:off x="4491" y="2073"/>
                  <a:ext cx="1" cy="141"/>
                </a:xfrm>
                <a:prstGeom prst="rect">
                  <a:avLst/>
                </a:prstGeom>
                <a:solidFill>
                  <a:srgbClr val="55555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57" name="Rectangle 75"/>
                <p:cNvSpPr>
                  <a:spLocks noChangeArrowheads="1"/>
                </p:cNvSpPr>
                <p:nvPr/>
              </p:nvSpPr>
              <p:spPr bwMode="auto">
                <a:xfrm>
                  <a:off x="4492" y="2073"/>
                  <a:ext cx="1" cy="141"/>
                </a:xfrm>
                <a:prstGeom prst="rect">
                  <a:avLst/>
                </a:prstGeom>
                <a:solidFill>
                  <a:srgbClr val="5D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58" name="Rectangle 76"/>
                <p:cNvSpPr>
                  <a:spLocks noChangeArrowheads="1"/>
                </p:cNvSpPr>
                <p:nvPr/>
              </p:nvSpPr>
              <p:spPr bwMode="auto">
                <a:xfrm>
                  <a:off x="4493" y="2073"/>
                  <a:ext cx="1" cy="141"/>
                </a:xfrm>
                <a:prstGeom prst="rect">
                  <a:avLst/>
                </a:prstGeom>
                <a:solidFill>
                  <a:srgbClr val="63636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59" name="Rectangle 77"/>
                <p:cNvSpPr>
                  <a:spLocks noChangeArrowheads="1"/>
                </p:cNvSpPr>
                <p:nvPr/>
              </p:nvSpPr>
              <p:spPr bwMode="auto">
                <a:xfrm>
                  <a:off x="4494" y="2073"/>
                  <a:ext cx="1" cy="141"/>
                </a:xfrm>
                <a:prstGeom prst="rect">
                  <a:avLst/>
                </a:prstGeom>
                <a:solidFill>
                  <a:srgbClr val="6969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60" name="Rectangle 78"/>
                <p:cNvSpPr>
                  <a:spLocks noChangeArrowheads="1"/>
                </p:cNvSpPr>
                <p:nvPr/>
              </p:nvSpPr>
              <p:spPr bwMode="auto">
                <a:xfrm>
                  <a:off x="4495" y="2073"/>
                  <a:ext cx="1" cy="141"/>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61" name="Rectangle 79"/>
                <p:cNvSpPr>
                  <a:spLocks noChangeArrowheads="1"/>
                </p:cNvSpPr>
                <p:nvPr/>
              </p:nvSpPr>
              <p:spPr bwMode="auto">
                <a:xfrm>
                  <a:off x="4496" y="2073"/>
                  <a:ext cx="1" cy="141"/>
                </a:xfrm>
                <a:prstGeom prst="rect">
                  <a:avLst/>
                </a:prstGeom>
                <a:solidFill>
                  <a:srgbClr val="72727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62" name="Rectangle 80"/>
                <p:cNvSpPr>
                  <a:spLocks noChangeArrowheads="1"/>
                </p:cNvSpPr>
                <p:nvPr/>
              </p:nvSpPr>
              <p:spPr bwMode="auto">
                <a:xfrm>
                  <a:off x="4497" y="2073"/>
                  <a:ext cx="2" cy="141"/>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63" name="Rectangle 81"/>
                <p:cNvSpPr>
                  <a:spLocks noChangeArrowheads="1"/>
                </p:cNvSpPr>
                <p:nvPr/>
              </p:nvSpPr>
              <p:spPr bwMode="auto">
                <a:xfrm>
                  <a:off x="4499" y="2073"/>
                  <a:ext cx="1" cy="141"/>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64" name="Rectangle 82"/>
                <p:cNvSpPr>
                  <a:spLocks noChangeArrowheads="1"/>
                </p:cNvSpPr>
                <p:nvPr/>
              </p:nvSpPr>
              <p:spPr bwMode="auto">
                <a:xfrm>
                  <a:off x="4500" y="2073"/>
                  <a:ext cx="1" cy="141"/>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65" name="Rectangle 83"/>
                <p:cNvSpPr>
                  <a:spLocks noChangeArrowheads="1"/>
                </p:cNvSpPr>
                <p:nvPr/>
              </p:nvSpPr>
              <p:spPr bwMode="auto">
                <a:xfrm>
                  <a:off x="4501" y="2073"/>
                  <a:ext cx="1" cy="141"/>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66" name="Rectangle 84"/>
                <p:cNvSpPr>
                  <a:spLocks noChangeArrowheads="1"/>
                </p:cNvSpPr>
                <p:nvPr/>
              </p:nvSpPr>
              <p:spPr bwMode="auto">
                <a:xfrm>
                  <a:off x="4502" y="2073"/>
                  <a:ext cx="1" cy="141"/>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67" name="Rectangle 85"/>
                <p:cNvSpPr>
                  <a:spLocks noChangeArrowheads="1"/>
                </p:cNvSpPr>
                <p:nvPr/>
              </p:nvSpPr>
              <p:spPr bwMode="auto">
                <a:xfrm>
                  <a:off x="4503" y="2073"/>
                  <a:ext cx="1" cy="141"/>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68" name="Rectangle 86"/>
                <p:cNvSpPr>
                  <a:spLocks noChangeArrowheads="1"/>
                </p:cNvSpPr>
                <p:nvPr/>
              </p:nvSpPr>
              <p:spPr bwMode="auto">
                <a:xfrm>
                  <a:off x="4504" y="2073"/>
                  <a:ext cx="1" cy="14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69" name="Rectangle 87"/>
                <p:cNvSpPr>
                  <a:spLocks noChangeArrowheads="1"/>
                </p:cNvSpPr>
                <p:nvPr/>
              </p:nvSpPr>
              <p:spPr bwMode="auto">
                <a:xfrm>
                  <a:off x="4505" y="2073"/>
                  <a:ext cx="2" cy="14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70" name="Rectangle 88"/>
                <p:cNvSpPr>
                  <a:spLocks noChangeArrowheads="1"/>
                </p:cNvSpPr>
                <p:nvPr/>
              </p:nvSpPr>
              <p:spPr bwMode="auto">
                <a:xfrm>
                  <a:off x="4507" y="2073"/>
                  <a:ext cx="1" cy="141"/>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71" name="Rectangle 89"/>
                <p:cNvSpPr>
                  <a:spLocks noChangeArrowheads="1"/>
                </p:cNvSpPr>
                <p:nvPr/>
              </p:nvSpPr>
              <p:spPr bwMode="auto">
                <a:xfrm>
                  <a:off x="4508" y="2073"/>
                  <a:ext cx="1" cy="141"/>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72" name="Rectangle 90"/>
                <p:cNvSpPr>
                  <a:spLocks noChangeArrowheads="1"/>
                </p:cNvSpPr>
                <p:nvPr/>
              </p:nvSpPr>
              <p:spPr bwMode="auto">
                <a:xfrm>
                  <a:off x="4509" y="2073"/>
                  <a:ext cx="1" cy="141"/>
                </a:xfrm>
                <a:prstGeom prst="rect">
                  <a:avLst/>
                </a:prstGeom>
                <a:solidFill>
                  <a:srgbClr val="7A7A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73" name="Rectangle 91"/>
                <p:cNvSpPr>
                  <a:spLocks noChangeArrowheads="1"/>
                </p:cNvSpPr>
                <p:nvPr/>
              </p:nvSpPr>
              <p:spPr bwMode="auto">
                <a:xfrm>
                  <a:off x="4510" y="2073"/>
                  <a:ext cx="1" cy="141"/>
                </a:xfrm>
                <a:prstGeom prst="rect">
                  <a:avLst/>
                </a:pr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74" name="Rectangle 92"/>
                <p:cNvSpPr>
                  <a:spLocks noChangeArrowheads="1"/>
                </p:cNvSpPr>
                <p:nvPr/>
              </p:nvSpPr>
              <p:spPr bwMode="auto">
                <a:xfrm>
                  <a:off x="4511" y="2073"/>
                  <a:ext cx="1" cy="141"/>
                </a:xfrm>
                <a:prstGeom prst="rect">
                  <a:avLst/>
                </a:prstGeom>
                <a:solidFill>
                  <a:srgbClr val="7474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75" name="Rectangle 93"/>
                <p:cNvSpPr>
                  <a:spLocks noChangeArrowheads="1"/>
                </p:cNvSpPr>
                <p:nvPr/>
              </p:nvSpPr>
              <p:spPr bwMode="auto">
                <a:xfrm>
                  <a:off x="4512" y="2073"/>
                  <a:ext cx="1" cy="141"/>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76" name="Rectangle 94"/>
                <p:cNvSpPr>
                  <a:spLocks noChangeArrowheads="1"/>
                </p:cNvSpPr>
                <p:nvPr/>
              </p:nvSpPr>
              <p:spPr bwMode="auto">
                <a:xfrm>
                  <a:off x="4513" y="2073"/>
                  <a:ext cx="2" cy="141"/>
                </a:xfrm>
                <a:prstGeom prst="rect">
                  <a:avLst/>
                </a:prstGeom>
                <a:solidFill>
                  <a:srgbClr val="6B6B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77" name="Rectangle 95"/>
                <p:cNvSpPr>
                  <a:spLocks noChangeArrowheads="1"/>
                </p:cNvSpPr>
                <p:nvPr/>
              </p:nvSpPr>
              <p:spPr bwMode="auto">
                <a:xfrm>
                  <a:off x="4515" y="2073"/>
                  <a:ext cx="1" cy="141"/>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78" name="Rectangle 96"/>
                <p:cNvSpPr>
                  <a:spLocks noChangeArrowheads="1"/>
                </p:cNvSpPr>
                <p:nvPr/>
              </p:nvSpPr>
              <p:spPr bwMode="auto">
                <a:xfrm>
                  <a:off x="4516" y="2073"/>
                  <a:ext cx="1" cy="141"/>
                </a:xfrm>
                <a:prstGeom prst="rect">
                  <a:avLst/>
                </a:prstGeom>
                <a:solidFill>
                  <a:srgbClr val="6060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79" name="Rectangle 97"/>
                <p:cNvSpPr>
                  <a:spLocks noChangeArrowheads="1"/>
                </p:cNvSpPr>
                <p:nvPr/>
              </p:nvSpPr>
              <p:spPr bwMode="auto">
                <a:xfrm>
                  <a:off x="4517" y="2073"/>
                  <a:ext cx="1" cy="141"/>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80" name="Rectangle 98"/>
                <p:cNvSpPr>
                  <a:spLocks noChangeArrowheads="1"/>
                </p:cNvSpPr>
                <p:nvPr/>
              </p:nvSpPr>
              <p:spPr bwMode="auto">
                <a:xfrm>
                  <a:off x="4518" y="2073"/>
                  <a:ext cx="1" cy="141"/>
                </a:xfrm>
                <a:prstGeom prst="rect">
                  <a:avLst/>
                </a:prstGeom>
                <a:solidFill>
                  <a:srgbClr val="5252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81" name="Rectangle 99"/>
                <p:cNvSpPr>
                  <a:spLocks noChangeArrowheads="1"/>
                </p:cNvSpPr>
                <p:nvPr/>
              </p:nvSpPr>
              <p:spPr bwMode="auto">
                <a:xfrm>
                  <a:off x="4519" y="2073"/>
                  <a:ext cx="1" cy="141"/>
                </a:xfrm>
                <a:prstGeom prst="rect">
                  <a:avLst/>
                </a:prstGeom>
                <a:solidFill>
                  <a:srgbClr val="4A4A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82" name="Rectangle 100"/>
                <p:cNvSpPr>
                  <a:spLocks noChangeArrowheads="1"/>
                </p:cNvSpPr>
                <p:nvPr/>
              </p:nvSpPr>
              <p:spPr bwMode="auto">
                <a:xfrm>
                  <a:off x="4520" y="2073"/>
                  <a:ext cx="1" cy="141"/>
                </a:xfrm>
                <a:prstGeom prst="rect">
                  <a:avLst/>
                </a:prstGeom>
                <a:solidFill>
                  <a:srgbClr val="4343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83" name="Rectangle 101"/>
                <p:cNvSpPr>
                  <a:spLocks noChangeArrowheads="1"/>
                </p:cNvSpPr>
                <p:nvPr/>
              </p:nvSpPr>
              <p:spPr bwMode="auto">
                <a:xfrm>
                  <a:off x="4521" y="2073"/>
                  <a:ext cx="1" cy="141"/>
                </a:xfrm>
                <a:prstGeom prst="rect">
                  <a:avLst/>
                </a:pr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84" name="Rectangle 102"/>
                <p:cNvSpPr>
                  <a:spLocks noChangeArrowheads="1"/>
                </p:cNvSpPr>
                <p:nvPr/>
              </p:nvSpPr>
              <p:spPr bwMode="auto">
                <a:xfrm>
                  <a:off x="4522" y="2073"/>
                  <a:ext cx="2" cy="141"/>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85" name="Rectangle 103"/>
                <p:cNvSpPr>
                  <a:spLocks noChangeArrowheads="1"/>
                </p:cNvSpPr>
                <p:nvPr/>
              </p:nvSpPr>
              <p:spPr bwMode="auto">
                <a:xfrm>
                  <a:off x="4524" y="2073"/>
                  <a:ext cx="1" cy="141"/>
                </a:xfrm>
                <a:prstGeom prst="rect">
                  <a:avLst/>
                </a:prstGeom>
                <a:solidFill>
                  <a:srgbClr val="2B2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86" name="Rectangle 104"/>
                <p:cNvSpPr>
                  <a:spLocks noChangeArrowheads="1"/>
                </p:cNvSpPr>
                <p:nvPr/>
              </p:nvSpPr>
              <p:spPr bwMode="auto">
                <a:xfrm>
                  <a:off x="4525" y="2073"/>
                  <a:ext cx="1" cy="141"/>
                </a:xfrm>
                <a:prstGeom prst="rect">
                  <a:avLst/>
                </a:prstGeom>
                <a:solidFill>
                  <a:srgbClr val="2424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87" name="Rectangle 105"/>
                <p:cNvSpPr>
                  <a:spLocks noChangeArrowheads="1"/>
                </p:cNvSpPr>
                <p:nvPr/>
              </p:nvSpPr>
              <p:spPr bwMode="auto">
                <a:xfrm>
                  <a:off x="4526" y="2073"/>
                  <a:ext cx="1" cy="141"/>
                </a:xfrm>
                <a:prstGeom prst="rect">
                  <a:avLst/>
                </a:prstGeom>
                <a:solidFill>
                  <a:srgbClr val="1C1C1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88" name="Rectangle 106"/>
                <p:cNvSpPr>
                  <a:spLocks noChangeArrowheads="1"/>
                </p:cNvSpPr>
                <p:nvPr/>
              </p:nvSpPr>
              <p:spPr bwMode="auto">
                <a:xfrm>
                  <a:off x="4527" y="2073"/>
                  <a:ext cx="1" cy="141"/>
                </a:xfrm>
                <a:prstGeom prst="rect">
                  <a:avLst/>
                </a:prstGeom>
                <a:solidFill>
                  <a:srgbClr val="15151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89" name="Rectangle 107"/>
                <p:cNvSpPr>
                  <a:spLocks noChangeArrowheads="1"/>
                </p:cNvSpPr>
                <p:nvPr/>
              </p:nvSpPr>
              <p:spPr bwMode="auto">
                <a:xfrm>
                  <a:off x="4528" y="2073"/>
                  <a:ext cx="1" cy="141"/>
                </a:xfrm>
                <a:prstGeom prst="rect">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90" name="Rectangle 108"/>
                <p:cNvSpPr>
                  <a:spLocks noChangeArrowheads="1"/>
                </p:cNvSpPr>
                <p:nvPr/>
              </p:nvSpPr>
              <p:spPr bwMode="auto">
                <a:xfrm>
                  <a:off x="4529" y="2073"/>
                  <a:ext cx="1" cy="1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4545" name="Rectangle 109"/>
              <p:cNvSpPr>
                <a:spLocks noChangeArrowheads="1"/>
              </p:cNvSpPr>
              <p:nvPr/>
            </p:nvSpPr>
            <p:spPr bwMode="auto">
              <a:xfrm>
                <a:off x="4479" y="2073"/>
                <a:ext cx="51" cy="142"/>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3891" name="Group 110"/>
            <p:cNvGrpSpPr>
              <a:grpSpLocks/>
            </p:cNvGrpSpPr>
            <p:nvPr/>
          </p:nvGrpSpPr>
          <p:grpSpPr bwMode="auto">
            <a:xfrm>
              <a:off x="3916" y="2729"/>
              <a:ext cx="51" cy="144"/>
              <a:chOff x="3884" y="2197"/>
              <a:chExt cx="51" cy="144"/>
            </a:xfrm>
          </p:grpSpPr>
          <p:grpSp>
            <p:nvGrpSpPr>
              <p:cNvPr id="24498" name="Group 111"/>
              <p:cNvGrpSpPr>
                <a:grpSpLocks/>
              </p:cNvGrpSpPr>
              <p:nvPr/>
            </p:nvGrpSpPr>
            <p:grpSpPr bwMode="auto">
              <a:xfrm>
                <a:off x="3884" y="2197"/>
                <a:ext cx="50" cy="144"/>
                <a:chOff x="3884" y="2197"/>
                <a:chExt cx="50" cy="144"/>
              </a:xfrm>
            </p:grpSpPr>
            <p:sp>
              <p:nvSpPr>
                <p:cNvPr id="24500" name="Rectangle 112"/>
                <p:cNvSpPr>
                  <a:spLocks noChangeArrowheads="1"/>
                </p:cNvSpPr>
                <p:nvPr/>
              </p:nvSpPr>
              <p:spPr bwMode="auto">
                <a:xfrm>
                  <a:off x="3884" y="2197"/>
                  <a:ext cx="2" cy="144"/>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01" name="Rectangle 113"/>
                <p:cNvSpPr>
                  <a:spLocks noChangeArrowheads="1"/>
                </p:cNvSpPr>
                <p:nvPr/>
              </p:nvSpPr>
              <p:spPr bwMode="auto">
                <a:xfrm>
                  <a:off x="3886" y="2197"/>
                  <a:ext cx="1" cy="144"/>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02" name="Rectangle 114"/>
                <p:cNvSpPr>
                  <a:spLocks noChangeArrowheads="1"/>
                </p:cNvSpPr>
                <p:nvPr/>
              </p:nvSpPr>
              <p:spPr bwMode="auto">
                <a:xfrm>
                  <a:off x="3887" y="2197"/>
                  <a:ext cx="1" cy="144"/>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03" name="Rectangle 115"/>
                <p:cNvSpPr>
                  <a:spLocks noChangeArrowheads="1"/>
                </p:cNvSpPr>
                <p:nvPr/>
              </p:nvSpPr>
              <p:spPr bwMode="auto">
                <a:xfrm>
                  <a:off x="3888" y="2197"/>
                  <a:ext cx="1" cy="144"/>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04" name="Rectangle 116"/>
                <p:cNvSpPr>
                  <a:spLocks noChangeArrowheads="1"/>
                </p:cNvSpPr>
                <p:nvPr/>
              </p:nvSpPr>
              <p:spPr bwMode="auto">
                <a:xfrm>
                  <a:off x="3889" y="2197"/>
                  <a:ext cx="1" cy="144"/>
                </a:xfrm>
                <a:prstGeom prst="rect">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05" name="Rectangle 117"/>
                <p:cNvSpPr>
                  <a:spLocks noChangeArrowheads="1"/>
                </p:cNvSpPr>
                <p:nvPr/>
              </p:nvSpPr>
              <p:spPr bwMode="auto">
                <a:xfrm>
                  <a:off x="3890" y="2197"/>
                  <a:ext cx="1" cy="144"/>
                </a:xfrm>
                <a:prstGeom prst="rect">
                  <a:avLst/>
                </a:prstGeom>
                <a:solidFill>
                  <a:srgbClr val="30303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06" name="Rectangle 118"/>
                <p:cNvSpPr>
                  <a:spLocks noChangeArrowheads="1"/>
                </p:cNvSpPr>
                <p:nvPr/>
              </p:nvSpPr>
              <p:spPr bwMode="auto">
                <a:xfrm>
                  <a:off x="3891" y="2197"/>
                  <a:ext cx="1" cy="144"/>
                </a:xfrm>
                <a:prstGeom prst="rect">
                  <a:avLst/>
                </a:pr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07" name="Rectangle 119"/>
                <p:cNvSpPr>
                  <a:spLocks noChangeArrowheads="1"/>
                </p:cNvSpPr>
                <p:nvPr/>
              </p:nvSpPr>
              <p:spPr bwMode="auto">
                <a:xfrm>
                  <a:off x="3892" y="2197"/>
                  <a:ext cx="1" cy="144"/>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08" name="Rectangle 120"/>
                <p:cNvSpPr>
                  <a:spLocks noChangeArrowheads="1"/>
                </p:cNvSpPr>
                <p:nvPr/>
              </p:nvSpPr>
              <p:spPr bwMode="auto">
                <a:xfrm>
                  <a:off x="3893" y="2197"/>
                  <a:ext cx="2" cy="144"/>
                </a:xfrm>
                <a:prstGeom prst="rect">
                  <a:avLst/>
                </a:prstGeom>
                <a:solidFill>
                  <a:srgbClr val="47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09" name="Rectangle 121"/>
                <p:cNvSpPr>
                  <a:spLocks noChangeArrowheads="1"/>
                </p:cNvSpPr>
                <p:nvPr/>
              </p:nvSpPr>
              <p:spPr bwMode="auto">
                <a:xfrm>
                  <a:off x="3895" y="2197"/>
                  <a:ext cx="1" cy="144"/>
                </a:xfrm>
                <a:prstGeom prst="rect">
                  <a:avLst/>
                </a:prstGeom>
                <a:solidFill>
                  <a:srgbClr val="4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10" name="Rectangle 122"/>
                <p:cNvSpPr>
                  <a:spLocks noChangeArrowheads="1"/>
                </p:cNvSpPr>
                <p:nvPr/>
              </p:nvSpPr>
              <p:spPr bwMode="auto">
                <a:xfrm>
                  <a:off x="3896" y="2197"/>
                  <a:ext cx="1" cy="144"/>
                </a:xfrm>
                <a:prstGeom prst="rect">
                  <a:avLst/>
                </a:prstGeom>
                <a:solidFill>
                  <a:srgbClr val="57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11" name="Rectangle 123"/>
                <p:cNvSpPr>
                  <a:spLocks noChangeArrowheads="1"/>
                </p:cNvSpPr>
                <p:nvPr/>
              </p:nvSpPr>
              <p:spPr bwMode="auto">
                <a:xfrm>
                  <a:off x="3897" y="2197"/>
                  <a:ext cx="1" cy="144"/>
                </a:xfrm>
                <a:prstGeom prst="rect">
                  <a:avLst/>
                </a:prstGeom>
                <a:solidFill>
                  <a:srgbClr val="5D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12" name="Rectangle 124"/>
                <p:cNvSpPr>
                  <a:spLocks noChangeArrowheads="1"/>
                </p:cNvSpPr>
                <p:nvPr/>
              </p:nvSpPr>
              <p:spPr bwMode="auto">
                <a:xfrm>
                  <a:off x="3898" y="2197"/>
                  <a:ext cx="1" cy="144"/>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13" name="Rectangle 125"/>
                <p:cNvSpPr>
                  <a:spLocks noChangeArrowheads="1"/>
                </p:cNvSpPr>
                <p:nvPr/>
              </p:nvSpPr>
              <p:spPr bwMode="auto">
                <a:xfrm>
                  <a:off x="3899" y="2197"/>
                  <a:ext cx="1" cy="144"/>
                </a:xfrm>
                <a:prstGeom prst="rect">
                  <a:avLst/>
                </a:prstGeom>
                <a:solidFill>
                  <a:srgbClr val="6A6A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14" name="Rectangle 126"/>
                <p:cNvSpPr>
                  <a:spLocks noChangeArrowheads="1"/>
                </p:cNvSpPr>
                <p:nvPr/>
              </p:nvSpPr>
              <p:spPr bwMode="auto">
                <a:xfrm>
                  <a:off x="3900" y="2197"/>
                  <a:ext cx="1" cy="144"/>
                </a:xfrm>
                <a:prstGeom prst="rect">
                  <a:avLst/>
                </a:prstGeom>
                <a:solidFill>
                  <a:srgbClr val="6E6E6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15" name="Rectangle 127"/>
                <p:cNvSpPr>
                  <a:spLocks noChangeArrowheads="1"/>
                </p:cNvSpPr>
                <p:nvPr/>
              </p:nvSpPr>
              <p:spPr bwMode="auto">
                <a:xfrm>
                  <a:off x="3901" y="2197"/>
                  <a:ext cx="2" cy="144"/>
                </a:xfrm>
                <a:prstGeom prst="rect">
                  <a:avLst/>
                </a:prstGeom>
                <a:solidFill>
                  <a:srgbClr val="7373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16" name="Rectangle 128"/>
                <p:cNvSpPr>
                  <a:spLocks noChangeArrowheads="1"/>
                </p:cNvSpPr>
                <p:nvPr/>
              </p:nvSpPr>
              <p:spPr bwMode="auto">
                <a:xfrm>
                  <a:off x="3903" y="2197"/>
                  <a:ext cx="1" cy="144"/>
                </a:xfrm>
                <a:prstGeom prst="rect">
                  <a:avLst/>
                </a:prstGeom>
                <a:solidFill>
                  <a:srgbClr val="7676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17" name="Rectangle 129"/>
                <p:cNvSpPr>
                  <a:spLocks noChangeArrowheads="1"/>
                </p:cNvSpPr>
                <p:nvPr/>
              </p:nvSpPr>
              <p:spPr bwMode="auto">
                <a:xfrm>
                  <a:off x="3904" y="2197"/>
                  <a:ext cx="1" cy="144"/>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18" name="Rectangle 130"/>
                <p:cNvSpPr>
                  <a:spLocks noChangeArrowheads="1"/>
                </p:cNvSpPr>
                <p:nvPr/>
              </p:nvSpPr>
              <p:spPr bwMode="auto">
                <a:xfrm>
                  <a:off x="3905" y="2197"/>
                  <a:ext cx="1" cy="144"/>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19" name="Rectangle 131"/>
                <p:cNvSpPr>
                  <a:spLocks noChangeArrowheads="1"/>
                </p:cNvSpPr>
                <p:nvPr/>
              </p:nvSpPr>
              <p:spPr bwMode="auto">
                <a:xfrm>
                  <a:off x="3906" y="2197"/>
                  <a:ext cx="1" cy="144"/>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20" name="Rectangle 132"/>
                <p:cNvSpPr>
                  <a:spLocks noChangeArrowheads="1"/>
                </p:cNvSpPr>
                <p:nvPr/>
              </p:nvSpPr>
              <p:spPr bwMode="auto">
                <a:xfrm>
                  <a:off x="3907" y="2197"/>
                  <a:ext cx="1" cy="144"/>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21" name="Rectangle 133"/>
                <p:cNvSpPr>
                  <a:spLocks noChangeArrowheads="1"/>
                </p:cNvSpPr>
                <p:nvPr/>
              </p:nvSpPr>
              <p:spPr bwMode="auto">
                <a:xfrm>
                  <a:off x="3908" y="2197"/>
                  <a:ext cx="1" cy="1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22" name="Rectangle 134"/>
                <p:cNvSpPr>
                  <a:spLocks noChangeArrowheads="1"/>
                </p:cNvSpPr>
                <p:nvPr/>
              </p:nvSpPr>
              <p:spPr bwMode="auto">
                <a:xfrm>
                  <a:off x="3909" y="2197"/>
                  <a:ext cx="1" cy="1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23" name="Rectangle 135"/>
                <p:cNvSpPr>
                  <a:spLocks noChangeArrowheads="1"/>
                </p:cNvSpPr>
                <p:nvPr/>
              </p:nvSpPr>
              <p:spPr bwMode="auto">
                <a:xfrm>
                  <a:off x="3910" y="2197"/>
                  <a:ext cx="2" cy="144"/>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24" name="Rectangle 136"/>
                <p:cNvSpPr>
                  <a:spLocks noChangeArrowheads="1"/>
                </p:cNvSpPr>
                <p:nvPr/>
              </p:nvSpPr>
              <p:spPr bwMode="auto">
                <a:xfrm>
                  <a:off x="3912" y="2197"/>
                  <a:ext cx="1" cy="144"/>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25" name="Rectangle 137"/>
                <p:cNvSpPr>
                  <a:spLocks noChangeArrowheads="1"/>
                </p:cNvSpPr>
                <p:nvPr/>
              </p:nvSpPr>
              <p:spPr bwMode="auto">
                <a:xfrm>
                  <a:off x="3913" y="2197"/>
                  <a:ext cx="1" cy="144"/>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26" name="Rectangle 138"/>
                <p:cNvSpPr>
                  <a:spLocks noChangeArrowheads="1"/>
                </p:cNvSpPr>
                <p:nvPr/>
              </p:nvSpPr>
              <p:spPr bwMode="auto">
                <a:xfrm>
                  <a:off x="3914" y="2197"/>
                  <a:ext cx="1" cy="144"/>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27" name="Rectangle 139"/>
                <p:cNvSpPr>
                  <a:spLocks noChangeArrowheads="1"/>
                </p:cNvSpPr>
                <p:nvPr/>
              </p:nvSpPr>
              <p:spPr bwMode="auto">
                <a:xfrm>
                  <a:off x="3915" y="2197"/>
                  <a:ext cx="1" cy="144"/>
                </a:xfrm>
                <a:prstGeom prst="rect">
                  <a:avLst/>
                </a:prstGeom>
                <a:solidFill>
                  <a:srgbClr val="7676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28" name="Rectangle 140"/>
                <p:cNvSpPr>
                  <a:spLocks noChangeArrowheads="1"/>
                </p:cNvSpPr>
                <p:nvPr/>
              </p:nvSpPr>
              <p:spPr bwMode="auto">
                <a:xfrm>
                  <a:off x="3916" y="2197"/>
                  <a:ext cx="1" cy="144"/>
                </a:xfrm>
                <a:prstGeom prst="rect">
                  <a:avLst/>
                </a:prstGeom>
                <a:solidFill>
                  <a:srgbClr val="7373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29" name="Rectangle 141"/>
                <p:cNvSpPr>
                  <a:spLocks noChangeArrowheads="1"/>
                </p:cNvSpPr>
                <p:nvPr/>
              </p:nvSpPr>
              <p:spPr bwMode="auto">
                <a:xfrm>
                  <a:off x="3917" y="2197"/>
                  <a:ext cx="1" cy="144"/>
                </a:xfrm>
                <a:prstGeom prst="rect">
                  <a:avLst/>
                </a:prstGeom>
                <a:solidFill>
                  <a:srgbClr val="6E6E6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30" name="Rectangle 142"/>
                <p:cNvSpPr>
                  <a:spLocks noChangeArrowheads="1"/>
                </p:cNvSpPr>
                <p:nvPr/>
              </p:nvSpPr>
              <p:spPr bwMode="auto">
                <a:xfrm>
                  <a:off x="3918" y="2197"/>
                  <a:ext cx="2" cy="144"/>
                </a:xfrm>
                <a:prstGeom prst="rect">
                  <a:avLst/>
                </a:prstGeom>
                <a:solidFill>
                  <a:srgbClr val="6A6A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31" name="Rectangle 143"/>
                <p:cNvSpPr>
                  <a:spLocks noChangeArrowheads="1"/>
                </p:cNvSpPr>
                <p:nvPr/>
              </p:nvSpPr>
              <p:spPr bwMode="auto">
                <a:xfrm>
                  <a:off x="3920" y="2197"/>
                  <a:ext cx="1" cy="144"/>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32" name="Rectangle 144"/>
                <p:cNvSpPr>
                  <a:spLocks noChangeArrowheads="1"/>
                </p:cNvSpPr>
                <p:nvPr/>
              </p:nvSpPr>
              <p:spPr bwMode="auto">
                <a:xfrm>
                  <a:off x="3921" y="2197"/>
                  <a:ext cx="1" cy="144"/>
                </a:xfrm>
                <a:prstGeom prst="rect">
                  <a:avLst/>
                </a:prstGeom>
                <a:solidFill>
                  <a:srgbClr val="5D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33" name="Rectangle 145"/>
                <p:cNvSpPr>
                  <a:spLocks noChangeArrowheads="1"/>
                </p:cNvSpPr>
                <p:nvPr/>
              </p:nvSpPr>
              <p:spPr bwMode="auto">
                <a:xfrm>
                  <a:off x="3922" y="2197"/>
                  <a:ext cx="1" cy="144"/>
                </a:xfrm>
                <a:prstGeom prst="rect">
                  <a:avLst/>
                </a:prstGeom>
                <a:solidFill>
                  <a:srgbClr val="57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34" name="Rectangle 146"/>
                <p:cNvSpPr>
                  <a:spLocks noChangeArrowheads="1"/>
                </p:cNvSpPr>
                <p:nvPr/>
              </p:nvSpPr>
              <p:spPr bwMode="auto">
                <a:xfrm>
                  <a:off x="3923" y="2197"/>
                  <a:ext cx="1" cy="144"/>
                </a:xfrm>
                <a:prstGeom prst="rect">
                  <a:avLst/>
                </a:prstGeom>
                <a:solidFill>
                  <a:srgbClr val="4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35" name="Rectangle 147"/>
                <p:cNvSpPr>
                  <a:spLocks noChangeArrowheads="1"/>
                </p:cNvSpPr>
                <p:nvPr/>
              </p:nvSpPr>
              <p:spPr bwMode="auto">
                <a:xfrm>
                  <a:off x="3924" y="2197"/>
                  <a:ext cx="1" cy="144"/>
                </a:xfrm>
                <a:prstGeom prst="rect">
                  <a:avLst/>
                </a:prstGeom>
                <a:solidFill>
                  <a:srgbClr val="47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36" name="Rectangle 148"/>
                <p:cNvSpPr>
                  <a:spLocks noChangeArrowheads="1"/>
                </p:cNvSpPr>
                <p:nvPr/>
              </p:nvSpPr>
              <p:spPr bwMode="auto">
                <a:xfrm>
                  <a:off x="3925" y="2197"/>
                  <a:ext cx="1" cy="144"/>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37" name="Rectangle 149"/>
                <p:cNvSpPr>
                  <a:spLocks noChangeArrowheads="1"/>
                </p:cNvSpPr>
                <p:nvPr/>
              </p:nvSpPr>
              <p:spPr bwMode="auto">
                <a:xfrm>
                  <a:off x="3926" y="2197"/>
                  <a:ext cx="2" cy="144"/>
                </a:xfrm>
                <a:prstGeom prst="rect">
                  <a:avLst/>
                </a:pr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38" name="Rectangle 150"/>
                <p:cNvSpPr>
                  <a:spLocks noChangeArrowheads="1"/>
                </p:cNvSpPr>
                <p:nvPr/>
              </p:nvSpPr>
              <p:spPr bwMode="auto">
                <a:xfrm>
                  <a:off x="3928" y="2197"/>
                  <a:ext cx="1" cy="144"/>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39" name="Rectangle 151"/>
                <p:cNvSpPr>
                  <a:spLocks noChangeArrowheads="1"/>
                </p:cNvSpPr>
                <p:nvPr/>
              </p:nvSpPr>
              <p:spPr bwMode="auto">
                <a:xfrm>
                  <a:off x="3929" y="2197"/>
                  <a:ext cx="1" cy="144"/>
                </a:xfrm>
                <a:prstGeom prst="rect">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40" name="Rectangle 152"/>
                <p:cNvSpPr>
                  <a:spLocks noChangeArrowheads="1"/>
                </p:cNvSpPr>
                <p:nvPr/>
              </p:nvSpPr>
              <p:spPr bwMode="auto">
                <a:xfrm>
                  <a:off x="3930" y="2197"/>
                  <a:ext cx="1" cy="144"/>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41" name="Rectangle 153"/>
                <p:cNvSpPr>
                  <a:spLocks noChangeArrowheads="1"/>
                </p:cNvSpPr>
                <p:nvPr/>
              </p:nvSpPr>
              <p:spPr bwMode="auto">
                <a:xfrm>
                  <a:off x="3931" y="2197"/>
                  <a:ext cx="1" cy="144"/>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42" name="Rectangle 154"/>
                <p:cNvSpPr>
                  <a:spLocks noChangeArrowheads="1"/>
                </p:cNvSpPr>
                <p:nvPr/>
              </p:nvSpPr>
              <p:spPr bwMode="auto">
                <a:xfrm>
                  <a:off x="3932" y="2197"/>
                  <a:ext cx="1" cy="144"/>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43" name="Rectangle 155"/>
                <p:cNvSpPr>
                  <a:spLocks noChangeArrowheads="1"/>
                </p:cNvSpPr>
                <p:nvPr/>
              </p:nvSpPr>
              <p:spPr bwMode="auto">
                <a:xfrm>
                  <a:off x="3933" y="2197"/>
                  <a:ext cx="1"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4499" name="Rectangle 156"/>
              <p:cNvSpPr>
                <a:spLocks noChangeArrowheads="1"/>
              </p:cNvSpPr>
              <p:nvPr/>
            </p:nvSpPr>
            <p:spPr bwMode="auto">
              <a:xfrm>
                <a:off x="3884" y="2197"/>
                <a:ext cx="51" cy="144"/>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3892" name="Group 157"/>
            <p:cNvGrpSpPr>
              <a:grpSpLocks/>
            </p:cNvGrpSpPr>
            <p:nvPr/>
          </p:nvGrpSpPr>
          <p:grpSpPr bwMode="auto">
            <a:xfrm>
              <a:off x="4511" y="2857"/>
              <a:ext cx="51" cy="145"/>
              <a:chOff x="4479" y="2325"/>
              <a:chExt cx="51" cy="145"/>
            </a:xfrm>
          </p:grpSpPr>
          <p:grpSp>
            <p:nvGrpSpPr>
              <p:cNvPr id="24451" name="Group 158"/>
              <p:cNvGrpSpPr>
                <a:grpSpLocks/>
              </p:cNvGrpSpPr>
              <p:nvPr/>
            </p:nvGrpSpPr>
            <p:grpSpPr bwMode="auto">
              <a:xfrm>
                <a:off x="4479" y="2325"/>
                <a:ext cx="51" cy="144"/>
                <a:chOff x="4479" y="2325"/>
                <a:chExt cx="51" cy="144"/>
              </a:xfrm>
            </p:grpSpPr>
            <p:sp>
              <p:nvSpPr>
                <p:cNvPr id="24453" name="Rectangle 159"/>
                <p:cNvSpPr>
                  <a:spLocks noChangeArrowheads="1"/>
                </p:cNvSpPr>
                <p:nvPr/>
              </p:nvSpPr>
              <p:spPr bwMode="auto">
                <a:xfrm>
                  <a:off x="4479" y="2325"/>
                  <a:ext cx="1" cy="144"/>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54" name="Rectangle 160"/>
                <p:cNvSpPr>
                  <a:spLocks noChangeArrowheads="1"/>
                </p:cNvSpPr>
                <p:nvPr/>
              </p:nvSpPr>
              <p:spPr bwMode="auto">
                <a:xfrm>
                  <a:off x="4480" y="2325"/>
                  <a:ext cx="2" cy="144"/>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55" name="Rectangle 161"/>
                <p:cNvSpPr>
                  <a:spLocks noChangeArrowheads="1"/>
                </p:cNvSpPr>
                <p:nvPr/>
              </p:nvSpPr>
              <p:spPr bwMode="auto">
                <a:xfrm>
                  <a:off x="4482" y="2325"/>
                  <a:ext cx="1" cy="144"/>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56" name="Rectangle 162"/>
                <p:cNvSpPr>
                  <a:spLocks noChangeArrowheads="1"/>
                </p:cNvSpPr>
                <p:nvPr/>
              </p:nvSpPr>
              <p:spPr bwMode="auto">
                <a:xfrm>
                  <a:off x="4483" y="2325"/>
                  <a:ext cx="1" cy="144"/>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57" name="Rectangle 163"/>
                <p:cNvSpPr>
                  <a:spLocks noChangeArrowheads="1"/>
                </p:cNvSpPr>
                <p:nvPr/>
              </p:nvSpPr>
              <p:spPr bwMode="auto">
                <a:xfrm>
                  <a:off x="4484" y="2325"/>
                  <a:ext cx="1" cy="144"/>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58" name="Rectangle 164"/>
                <p:cNvSpPr>
                  <a:spLocks noChangeArrowheads="1"/>
                </p:cNvSpPr>
                <p:nvPr/>
              </p:nvSpPr>
              <p:spPr bwMode="auto">
                <a:xfrm>
                  <a:off x="4485" y="2325"/>
                  <a:ext cx="1" cy="144"/>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59" name="Rectangle 165"/>
                <p:cNvSpPr>
                  <a:spLocks noChangeArrowheads="1"/>
                </p:cNvSpPr>
                <p:nvPr/>
              </p:nvSpPr>
              <p:spPr bwMode="auto">
                <a:xfrm>
                  <a:off x="4486" y="2325"/>
                  <a:ext cx="1" cy="144"/>
                </a:xfrm>
                <a:prstGeom prst="rect">
                  <a:avLst/>
                </a:pr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60" name="Rectangle 166"/>
                <p:cNvSpPr>
                  <a:spLocks noChangeArrowheads="1"/>
                </p:cNvSpPr>
                <p:nvPr/>
              </p:nvSpPr>
              <p:spPr bwMode="auto">
                <a:xfrm>
                  <a:off x="4487" y="2325"/>
                  <a:ext cx="1" cy="144"/>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61" name="Rectangle 167"/>
                <p:cNvSpPr>
                  <a:spLocks noChangeArrowheads="1"/>
                </p:cNvSpPr>
                <p:nvPr/>
              </p:nvSpPr>
              <p:spPr bwMode="auto">
                <a:xfrm>
                  <a:off x="4488" y="2325"/>
                  <a:ext cx="2" cy="144"/>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62" name="Rectangle 168"/>
                <p:cNvSpPr>
                  <a:spLocks noChangeArrowheads="1"/>
                </p:cNvSpPr>
                <p:nvPr/>
              </p:nvSpPr>
              <p:spPr bwMode="auto">
                <a:xfrm>
                  <a:off x="4490" y="2325"/>
                  <a:ext cx="1" cy="144"/>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63" name="Rectangle 169"/>
                <p:cNvSpPr>
                  <a:spLocks noChangeArrowheads="1"/>
                </p:cNvSpPr>
                <p:nvPr/>
              </p:nvSpPr>
              <p:spPr bwMode="auto">
                <a:xfrm>
                  <a:off x="4491" y="2325"/>
                  <a:ext cx="1" cy="144"/>
                </a:xfrm>
                <a:prstGeom prst="rect">
                  <a:avLst/>
                </a:prstGeom>
                <a:solidFill>
                  <a:srgbClr val="55555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64" name="Rectangle 170"/>
                <p:cNvSpPr>
                  <a:spLocks noChangeArrowheads="1"/>
                </p:cNvSpPr>
                <p:nvPr/>
              </p:nvSpPr>
              <p:spPr bwMode="auto">
                <a:xfrm>
                  <a:off x="4492" y="2325"/>
                  <a:ext cx="1" cy="144"/>
                </a:xfrm>
                <a:prstGeom prst="rect">
                  <a:avLst/>
                </a:prstGeom>
                <a:solidFill>
                  <a:srgbClr val="5D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65" name="Rectangle 171"/>
                <p:cNvSpPr>
                  <a:spLocks noChangeArrowheads="1"/>
                </p:cNvSpPr>
                <p:nvPr/>
              </p:nvSpPr>
              <p:spPr bwMode="auto">
                <a:xfrm>
                  <a:off x="4493" y="2325"/>
                  <a:ext cx="1" cy="144"/>
                </a:xfrm>
                <a:prstGeom prst="rect">
                  <a:avLst/>
                </a:prstGeom>
                <a:solidFill>
                  <a:srgbClr val="63636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66" name="Rectangle 172"/>
                <p:cNvSpPr>
                  <a:spLocks noChangeArrowheads="1"/>
                </p:cNvSpPr>
                <p:nvPr/>
              </p:nvSpPr>
              <p:spPr bwMode="auto">
                <a:xfrm>
                  <a:off x="4494" y="2325"/>
                  <a:ext cx="1" cy="144"/>
                </a:xfrm>
                <a:prstGeom prst="rect">
                  <a:avLst/>
                </a:prstGeom>
                <a:solidFill>
                  <a:srgbClr val="6969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67" name="Rectangle 173"/>
                <p:cNvSpPr>
                  <a:spLocks noChangeArrowheads="1"/>
                </p:cNvSpPr>
                <p:nvPr/>
              </p:nvSpPr>
              <p:spPr bwMode="auto">
                <a:xfrm>
                  <a:off x="4495" y="2325"/>
                  <a:ext cx="1" cy="144"/>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68" name="Rectangle 174"/>
                <p:cNvSpPr>
                  <a:spLocks noChangeArrowheads="1"/>
                </p:cNvSpPr>
                <p:nvPr/>
              </p:nvSpPr>
              <p:spPr bwMode="auto">
                <a:xfrm>
                  <a:off x="4496" y="2325"/>
                  <a:ext cx="1" cy="144"/>
                </a:xfrm>
                <a:prstGeom prst="rect">
                  <a:avLst/>
                </a:prstGeom>
                <a:solidFill>
                  <a:srgbClr val="72727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69" name="Rectangle 175"/>
                <p:cNvSpPr>
                  <a:spLocks noChangeArrowheads="1"/>
                </p:cNvSpPr>
                <p:nvPr/>
              </p:nvSpPr>
              <p:spPr bwMode="auto">
                <a:xfrm>
                  <a:off x="4497" y="2325"/>
                  <a:ext cx="2" cy="144"/>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70" name="Rectangle 176"/>
                <p:cNvSpPr>
                  <a:spLocks noChangeArrowheads="1"/>
                </p:cNvSpPr>
                <p:nvPr/>
              </p:nvSpPr>
              <p:spPr bwMode="auto">
                <a:xfrm>
                  <a:off x="4499" y="2325"/>
                  <a:ext cx="1" cy="144"/>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71" name="Rectangle 177"/>
                <p:cNvSpPr>
                  <a:spLocks noChangeArrowheads="1"/>
                </p:cNvSpPr>
                <p:nvPr/>
              </p:nvSpPr>
              <p:spPr bwMode="auto">
                <a:xfrm>
                  <a:off x="4500" y="2325"/>
                  <a:ext cx="1" cy="144"/>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72" name="Rectangle 178"/>
                <p:cNvSpPr>
                  <a:spLocks noChangeArrowheads="1"/>
                </p:cNvSpPr>
                <p:nvPr/>
              </p:nvSpPr>
              <p:spPr bwMode="auto">
                <a:xfrm>
                  <a:off x="4501" y="2325"/>
                  <a:ext cx="1" cy="144"/>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73" name="Rectangle 179"/>
                <p:cNvSpPr>
                  <a:spLocks noChangeArrowheads="1"/>
                </p:cNvSpPr>
                <p:nvPr/>
              </p:nvSpPr>
              <p:spPr bwMode="auto">
                <a:xfrm>
                  <a:off x="4502" y="2325"/>
                  <a:ext cx="1" cy="144"/>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74" name="Rectangle 180"/>
                <p:cNvSpPr>
                  <a:spLocks noChangeArrowheads="1"/>
                </p:cNvSpPr>
                <p:nvPr/>
              </p:nvSpPr>
              <p:spPr bwMode="auto">
                <a:xfrm>
                  <a:off x="4503" y="2325"/>
                  <a:ext cx="1" cy="144"/>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75" name="Rectangle 181"/>
                <p:cNvSpPr>
                  <a:spLocks noChangeArrowheads="1"/>
                </p:cNvSpPr>
                <p:nvPr/>
              </p:nvSpPr>
              <p:spPr bwMode="auto">
                <a:xfrm>
                  <a:off x="4504" y="2325"/>
                  <a:ext cx="1" cy="1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76" name="Rectangle 182"/>
                <p:cNvSpPr>
                  <a:spLocks noChangeArrowheads="1"/>
                </p:cNvSpPr>
                <p:nvPr/>
              </p:nvSpPr>
              <p:spPr bwMode="auto">
                <a:xfrm>
                  <a:off x="4505" y="2325"/>
                  <a:ext cx="2" cy="1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77" name="Rectangle 183"/>
                <p:cNvSpPr>
                  <a:spLocks noChangeArrowheads="1"/>
                </p:cNvSpPr>
                <p:nvPr/>
              </p:nvSpPr>
              <p:spPr bwMode="auto">
                <a:xfrm>
                  <a:off x="4507" y="2325"/>
                  <a:ext cx="1" cy="144"/>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78" name="Rectangle 184"/>
                <p:cNvSpPr>
                  <a:spLocks noChangeArrowheads="1"/>
                </p:cNvSpPr>
                <p:nvPr/>
              </p:nvSpPr>
              <p:spPr bwMode="auto">
                <a:xfrm>
                  <a:off x="4508" y="2325"/>
                  <a:ext cx="1" cy="144"/>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79" name="Rectangle 185"/>
                <p:cNvSpPr>
                  <a:spLocks noChangeArrowheads="1"/>
                </p:cNvSpPr>
                <p:nvPr/>
              </p:nvSpPr>
              <p:spPr bwMode="auto">
                <a:xfrm>
                  <a:off x="4509" y="2325"/>
                  <a:ext cx="1" cy="144"/>
                </a:xfrm>
                <a:prstGeom prst="rect">
                  <a:avLst/>
                </a:prstGeom>
                <a:solidFill>
                  <a:srgbClr val="7A7A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80" name="Rectangle 186"/>
                <p:cNvSpPr>
                  <a:spLocks noChangeArrowheads="1"/>
                </p:cNvSpPr>
                <p:nvPr/>
              </p:nvSpPr>
              <p:spPr bwMode="auto">
                <a:xfrm>
                  <a:off x="4510" y="2325"/>
                  <a:ext cx="1" cy="144"/>
                </a:xfrm>
                <a:prstGeom prst="rect">
                  <a:avLst/>
                </a:pr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81" name="Rectangle 187"/>
                <p:cNvSpPr>
                  <a:spLocks noChangeArrowheads="1"/>
                </p:cNvSpPr>
                <p:nvPr/>
              </p:nvSpPr>
              <p:spPr bwMode="auto">
                <a:xfrm>
                  <a:off x="4511" y="2325"/>
                  <a:ext cx="1" cy="144"/>
                </a:xfrm>
                <a:prstGeom prst="rect">
                  <a:avLst/>
                </a:prstGeom>
                <a:solidFill>
                  <a:srgbClr val="7474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82" name="Rectangle 188"/>
                <p:cNvSpPr>
                  <a:spLocks noChangeArrowheads="1"/>
                </p:cNvSpPr>
                <p:nvPr/>
              </p:nvSpPr>
              <p:spPr bwMode="auto">
                <a:xfrm>
                  <a:off x="4512" y="2325"/>
                  <a:ext cx="1" cy="144"/>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83" name="Rectangle 189"/>
                <p:cNvSpPr>
                  <a:spLocks noChangeArrowheads="1"/>
                </p:cNvSpPr>
                <p:nvPr/>
              </p:nvSpPr>
              <p:spPr bwMode="auto">
                <a:xfrm>
                  <a:off x="4513" y="2325"/>
                  <a:ext cx="2" cy="144"/>
                </a:xfrm>
                <a:prstGeom prst="rect">
                  <a:avLst/>
                </a:prstGeom>
                <a:solidFill>
                  <a:srgbClr val="6B6B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84" name="Rectangle 190"/>
                <p:cNvSpPr>
                  <a:spLocks noChangeArrowheads="1"/>
                </p:cNvSpPr>
                <p:nvPr/>
              </p:nvSpPr>
              <p:spPr bwMode="auto">
                <a:xfrm>
                  <a:off x="4515" y="2325"/>
                  <a:ext cx="1" cy="144"/>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85" name="Rectangle 191"/>
                <p:cNvSpPr>
                  <a:spLocks noChangeArrowheads="1"/>
                </p:cNvSpPr>
                <p:nvPr/>
              </p:nvSpPr>
              <p:spPr bwMode="auto">
                <a:xfrm>
                  <a:off x="4516" y="2325"/>
                  <a:ext cx="1" cy="144"/>
                </a:xfrm>
                <a:prstGeom prst="rect">
                  <a:avLst/>
                </a:prstGeom>
                <a:solidFill>
                  <a:srgbClr val="6060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86" name="Rectangle 192"/>
                <p:cNvSpPr>
                  <a:spLocks noChangeArrowheads="1"/>
                </p:cNvSpPr>
                <p:nvPr/>
              </p:nvSpPr>
              <p:spPr bwMode="auto">
                <a:xfrm>
                  <a:off x="4517" y="2325"/>
                  <a:ext cx="1" cy="144"/>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87" name="Rectangle 193"/>
                <p:cNvSpPr>
                  <a:spLocks noChangeArrowheads="1"/>
                </p:cNvSpPr>
                <p:nvPr/>
              </p:nvSpPr>
              <p:spPr bwMode="auto">
                <a:xfrm>
                  <a:off x="4518" y="2325"/>
                  <a:ext cx="1" cy="144"/>
                </a:xfrm>
                <a:prstGeom prst="rect">
                  <a:avLst/>
                </a:prstGeom>
                <a:solidFill>
                  <a:srgbClr val="5252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88" name="Rectangle 194"/>
                <p:cNvSpPr>
                  <a:spLocks noChangeArrowheads="1"/>
                </p:cNvSpPr>
                <p:nvPr/>
              </p:nvSpPr>
              <p:spPr bwMode="auto">
                <a:xfrm>
                  <a:off x="4519" y="2325"/>
                  <a:ext cx="1" cy="144"/>
                </a:xfrm>
                <a:prstGeom prst="rect">
                  <a:avLst/>
                </a:prstGeom>
                <a:solidFill>
                  <a:srgbClr val="4A4A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89" name="Rectangle 195"/>
                <p:cNvSpPr>
                  <a:spLocks noChangeArrowheads="1"/>
                </p:cNvSpPr>
                <p:nvPr/>
              </p:nvSpPr>
              <p:spPr bwMode="auto">
                <a:xfrm>
                  <a:off x="4520" y="2325"/>
                  <a:ext cx="1" cy="144"/>
                </a:xfrm>
                <a:prstGeom prst="rect">
                  <a:avLst/>
                </a:prstGeom>
                <a:solidFill>
                  <a:srgbClr val="4343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90" name="Rectangle 196"/>
                <p:cNvSpPr>
                  <a:spLocks noChangeArrowheads="1"/>
                </p:cNvSpPr>
                <p:nvPr/>
              </p:nvSpPr>
              <p:spPr bwMode="auto">
                <a:xfrm>
                  <a:off x="4521" y="2325"/>
                  <a:ext cx="1" cy="144"/>
                </a:xfrm>
                <a:prstGeom prst="rect">
                  <a:avLst/>
                </a:pr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91" name="Rectangle 197"/>
                <p:cNvSpPr>
                  <a:spLocks noChangeArrowheads="1"/>
                </p:cNvSpPr>
                <p:nvPr/>
              </p:nvSpPr>
              <p:spPr bwMode="auto">
                <a:xfrm>
                  <a:off x="4522" y="2325"/>
                  <a:ext cx="2" cy="144"/>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92" name="Rectangle 198"/>
                <p:cNvSpPr>
                  <a:spLocks noChangeArrowheads="1"/>
                </p:cNvSpPr>
                <p:nvPr/>
              </p:nvSpPr>
              <p:spPr bwMode="auto">
                <a:xfrm>
                  <a:off x="4524" y="2325"/>
                  <a:ext cx="1" cy="144"/>
                </a:xfrm>
                <a:prstGeom prst="rect">
                  <a:avLst/>
                </a:prstGeom>
                <a:solidFill>
                  <a:srgbClr val="2B2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93" name="Rectangle 199"/>
                <p:cNvSpPr>
                  <a:spLocks noChangeArrowheads="1"/>
                </p:cNvSpPr>
                <p:nvPr/>
              </p:nvSpPr>
              <p:spPr bwMode="auto">
                <a:xfrm>
                  <a:off x="4525" y="2325"/>
                  <a:ext cx="1" cy="144"/>
                </a:xfrm>
                <a:prstGeom prst="rect">
                  <a:avLst/>
                </a:prstGeom>
                <a:solidFill>
                  <a:srgbClr val="2424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94" name="Rectangle 200"/>
                <p:cNvSpPr>
                  <a:spLocks noChangeArrowheads="1"/>
                </p:cNvSpPr>
                <p:nvPr/>
              </p:nvSpPr>
              <p:spPr bwMode="auto">
                <a:xfrm>
                  <a:off x="4526" y="2325"/>
                  <a:ext cx="1" cy="144"/>
                </a:xfrm>
                <a:prstGeom prst="rect">
                  <a:avLst/>
                </a:prstGeom>
                <a:solidFill>
                  <a:srgbClr val="1C1C1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95" name="Rectangle 201"/>
                <p:cNvSpPr>
                  <a:spLocks noChangeArrowheads="1"/>
                </p:cNvSpPr>
                <p:nvPr/>
              </p:nvSpPr>
              <p:spPr bwMode="auto">
                <a:xfrm>
                  <a:off x="4527" y="2325"/>
                  <a:ext cx="1" cy="144"/>
                </a:xfrm>
                <a:prstGeom prst="rect">
                  <a:avLst/>
                </a:prstGeom>
                <a:solidFill>
                  <a:srgbClr val="15151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96" name="Rectangle 202"/>
                <p:cNvSpPr>
                  <a:spLocks noChangeArrowheads="1"/>
                </p:cNvSpPr>
                <p:nvPr/>
              </p:nvSpPr>
              <p:spPr bwMode="auto">
                <a:xfrm>
                  <a:off x="4528" y="2325"/>
                  <a:ext cx="1" cy="144"/>
                </a:xfrm>
                <a:prstGeom prst="rect">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97" name="Rectangle 203"/>
                <p:cNvSpPr>
                  <a:spLocks noChangeArrowheads="1"/>
                </p:cNvSpPr>
                <p:nvPr/>
              </p:nvSpPr>
              <p:spPr bwMode="auto">
                <a:xfrm>
                  <a:off x="4529" y="2325"/>
                  <a:ext cx="1"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4452" name="Rectangle 204"/>
              <p:cNvSpPr>
                <a:spLocks noChangeArrowheads="1"/>
              </p:cNvSpPr>
              <p:nvPr/>
            </p:nvSpPr>
            <p:spPr bwMode="auto">
              <a:xfrm>
                <a:off x="4479" y="2325"/>
                <a:ext cx="51" cy="145"/>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3893" name="Group 205"/>
            <p:cNvGrpSpPr>
              <a:grpSpLocks/>
            </p:cNvGrpSpPr>
            <p:nvPr/>
          </p:nvGrpSpPr>
          <p:grpSpPr bwMode="auto">
            <a:xfrm>
              <a:off x="4512" y="2351"/>
              <a:ext cx="52" cy="145"/>
              <a:chOff x="4480" y="1819"/>
              <a:chExt cx="52" cy="145"/>
            </a:xfrm>
          </p:grpSpPr>
          <p:grpSp>
            <p:nvGrpSpPr>
              <p:cNvPr id="24404" name="Group 206"/>
              <p:cNvGrpSpPr>
                <a:grpSpLocks/>
              </p:cNvGrpSpPr>
              <p:nvPr/>
            </p:nvGrpSpPr>
            <p:grpSpPr bwMode="auto">
              <a:xfrm>
                <a:off x="4480" y="1819"/>
                <a:ext cx="51" cy="145"/>
                <a:chOff x="4480" y="1819"/>
                <a:chExt cx="51" cy="145"/>
              </a:xfrm>
            </p:grpSpPr>
            <p:sp>
              <p:nvSpPr>
                <p:cNvPr id="24406" name="Rectangle 207"/>
                <p:cNvSpPr>
                  <a:spLocks noChangeArrowheads="1"/>
                </p:cNvSpPr>
                <p:nvPr/>
              </p:nvSpPr>
              <p:spPr bwMode="auto">
                <a:xfrm>
                  <a:off x="4480" y="1819"/>
                  <a:ext cx="1" cy="145"/>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07" name="Rectangle 208"/>
                <p:cNvSpPr>
                  <a:spLocks noChangeArrowheads="1"/>
                </p:cNvSpPr>
                <p:nvPr/>
              </p:nvSpPr>
              <p:spPr bwMode="auto">
                <a:xfrm>
                  <a:off x="4481" y="1819"/>
                  <a:ext cx="1" cy="145"/>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08" name="Rectangle 209"/>
                <p:cNvSpPr>
                  <a:spLocks noChangeArrowheads="1"/>
                </p:cNvSpPr>
                <p:nvPr/>
              </p:nvSpPr>
              <p:spPr bwMode="auto">
                <a:xfrm>
                  <a:off x="4482" y="1819"/>
                  <a:ext cx="1" cy="145"/>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09" name="Rectangle 210"/>
                <p:cNvSpPr>
                  <a:spLocks noChangeArrowheads="1"/>
                </p:cNvSpPr>
                <p:nvPr/>
              </p:nvSpPr>
              <p:spPr bwMode="auto">
                <a:xfrm>
                  <a:off x="4483" y="1819"/>
                  <a:ext cx="1" cy="145"/>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10" name="Rectangle 211"/>
                <p:cNvSpPr>
                  <a:spLocks noChangeArrowheads="1"/>
                </p:cNvSpPr>
                <p:nvPr/>
              </p:nvSpPr>
              <p:spPr bwMode="auto">
                <a:xfrm>
                  <a:off x="4484" y="1819"/>
                  <a:ext cx="2" cy="145"/>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11" name="Rectangle 212"/>
                <p:cNvSpPr>
                  <a:spLocks noChangeArrowheads="1"/>
                </p:cNvSpPr>
                <p:nvPr/>
              </p:nvSpPr>
              <p:spPr bwMode="auto">
                <a:xfrm>
                  <a:off x="4486" y="1819"/>
                  <a:ext cx="1" cy="145"/>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12" name="Rectangle 213"/>
                <p:cNvSpPr>
                  <a:spLocks noChangeArrowheads="1"/>
                </p:cNvSpPr>
                <p:nvPr/>
              </p:nvSpPr>
              <p:spPr bwMode="auto">
                <a:xfrm>
                  <a:off x="4487" y="1819"/>
                  <a:ext cx="1" cy="145"/>
                </a:xfrm>
                <a:prstGeom prst="rect">
                  <a:avLst/>
                </a:prstGeom>
                <a:solidFill>
                  <a:srgbClr val="3636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13" name="Rectangle 214"/>
                <p:cNvSpPr>
                  <a:spLocks noChangeArrowheads="1"/>
                </p:cNvSpPr>
                <p:nvPr/>
              </p:nvSpPr>
              <p:spPr bwMode="auto">
                <a:xfrm>
                  <a:off x="4488" y="1819"/>
                  <a:ext cx="1" cy="145"/>
                </a:xfrm>
                <a:prstGeom prst="rect">
                  <a:avLst/>
                </a:prstGeom>
                <a:solidFill>
                  <a:srgbClr val="3E3E3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14" name="Rectangle 215"/>
                <p:cNvSpPr>
                  <a:spLocks noChangeArrowheads="1"/>
                </p:cNvSpPr>
                <p:nvPr/>
              </p:nvSpPr>
              <p:spPr bwMode="auto">
                <a:xfrm>
                  <a:off x="4489" y="1819"/>
                  <a:ext cx="1" cy="145"/>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15" name="Rectangle 216"/>
                <p:cNvSpPr>
                  <a:spLocks noChangeArrowheads="1"/>
                </p:cNvSpPr>
                <p:nvPr/>
              </p:nvSpPr>
              <p:spPr bwMode="auto">
                <a:xfrm>
                  <a:off x="4490" y="1819"/>
                  <a:ext cx="1" cy="145"/>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16" name="Rectangle 217"/>
                <p:cNvSpPr>
                  <a:spLocks noChangeArrowheads="1"/>
                </p:cNvSpPr>
                <p:nvPr/>
              </p:nvSpPr>
              <p:spPr bwMode="auto">
                <a:xfrm>
                  <a:off x="4491" y="1819"/>
                  <a:ext cx="1" cy="145"/>
                </a:xfrm>
                <a:prstGeom prst="rect">
                  <a:avLst/>
                </a:prstGeom>
                <a:solidFill>
                  <a:srgbClr val="55555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17" name="Rectangle 218"/>
                <p:cNvSpPr>
                  <a:spLocks noChangeArrowheads="1"/>
                </p:cNvSpPr>
                <p:nvPr/>
              </p:nvSpPr>
              <p:spPr bwMode="auto">
                <a:xfrm>
                  <a:off x="4492" y="1819"/>
                  <a:ext cx="2" cy="145"/>
                </a:xfrm>
                <a:prstGeom prst="rect">
                  <a:avLst/>
                </a:prstGeom>
                <a:solidFill>
                  <a:srgbClr val="5B5B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18" name="Rectangle 219"/>
                <p:cNvSpPr>
                  <a:spLocks noChangeArrowheads="1"/>
                </p:cNvSpPr>
                <p:nvPr/>
              </p:nvSpPr>
              <p:spPr bwMode="auto">
                <a:xfrm>
                  <a:off x="4494" y="1819"/>
                  <a:ext cx="1" cy="145"/>
                </a:xfrm>
                <a:prstGeom prst="rect">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19" name="Rectangle 220"/>
                <p:cNvSpPr>
                  <a:spLocks noChangeArrowheads="1"/>
                </p:cNvSpPr>
                <p:nvPr/>
              </p:nvSpPr>
              <p:spPr bwMode="auto">
                <a:xfrm>
                  <a:off x="4495" y="1819"/>
                  <a:ext cx="1" cy="145"/>
                </a:xfrm>
                <a:prstGeom prst="rect">
                  <a:avLst/>
                </a:prstGeom>
                <a:solidFill>
                  <a:srgbClr val="6868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20" name="Rectangle 221"/>
                <p:cNvSpPr>
                  <a:spLocks noChangeArrowheads="1"/>
                </p:cNvSpPr>
                <p:nvPr/>
              </p:nvSpPr>
              <p:spPr bwMode="auto">
                <a:xfrm>
                  <a:off x="4496" y="1819"/>
                  <a:ext cx="1" cy="145"/>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21" name="Rectangle 222"/>
                <p:cNvSpPr>
                  <a:spLocks noChangeArrowheads="1"/>
                </p:cNvSpPr>
                <p:nvPr/>
              </p:nvSpPr>
              <p:spPr bwMode="auto">
                <a:xfrm>
                  <a:off x="4497" y="1819"/>
                  <a:ext cx="1" cy="145"/>
                </a:xfrm>
                <a:prstGeom prst="rect">
                  <a:avLst/>
                </a:prstGeom>
                <a:solidFill>
                  <a:srgbClr val="7171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22" name="Rectangle 223"/>
                <p:cNvSpPr>
                  <a:spLocks noChangeArrowheads="1"/>
                </p:cNvSpPr>
                <p:nvPr/>
              </p:nvSpPr>
              <p:spPr bwMode="auto">
                <a:xfrm>
                  <a:off x="4498" y="1819"/>
                  <a:ext cx="1" cy="145"/>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23" name="Rectangle 224"/>
                <p:cNvSpPr>
                  <a:spLocks noChangeArrowheads="1"/>
                </p:cNvSpPr>
                <p:nvPr/>
              </p:nvSpPr>
              <p:spPr bwMode="auto">
                <a:xfrm>
                  <a:off x="4499" y="1819"/>
                  <a:ext cx="1" cy="145"/>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24" name="Rectangle 225"/>
                <p:cNvSpPr>
                  <a:spLocks noChangeArrowheads="1"/>
                </p:cNvSpPr>
                <p:nvPr/>
              </p:nvSpPr>
              <p:spPr bwMode="auto">
                <a:xfrm>
                  <a:off x="4500" y="1819"/>
                  <a:ext cx="1" cy="145"/>
                </a:xfrm>
                <a:prstGeom prst="rect">
                  <a:avLst/>
                </a:prstGeom>
                <a:solidFill>
                  <a:srgbClr val="7A7A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25" name="Rectangle 226"/>
                <p:cNvSpPr>
                  <a:spLocks noChangeArrowheads="1"/>
                </p:cNvSpPr>
                <p:nvPr/>
              </p:nvSpPr>
              <p:spPr bwMode="auto">
                <a:xfrm>
                  <a:off x="4501" y="1819"/>
                  <a:ext cx="2" cy="145"/>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26" name="Rectangle 227"/>
                <p:cNvSpPr>
                  <a:spLocks noChangeArrowheads="1"/>
                </p:cNvSpPr>
                <p:nvPr/>
              </p:nvSpPr>
              <p:spPr bwMode="auto">
                <a:xfrm>
                  <a:off x="4503" y="1819"/>
                  <a:ext cx="1" cy="145"/>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27" name="Rectangle 228"/>
                <p:cNvSpPr>
                  <a:spLocks noChangeArrowheads="1"/>
                </p:cNvSpPr>
                <p:nvPr/>
              </p:nvSpPr>
              <p:spPr bwMode="auto">
                <a:xfrm>
                  <a:off x="4504" y="1819"/>
                  <a:ext cx="1" cy="145"/>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28" name="Rectangle 229"/>
                <p:cNvSpPr>
                  <a:spLocks noChangeArrowheads="1"/>
                </p:cNvSpPr>
                <p:nvPr/>
              </p:nvSpPr>
              <p:spPr bwMode="auto">
                <a:xfrm>
                  <a:off x="4505" y="1819"/>
                  <a:ext cx="1" cy="14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29" name="Rectangle 230"/>
                <p:cNvSpPr>
                  <a:spLocks noChangeArrowheads="1"/>
                </p:cNvSpPr>
                <p:nvPr/>
              </p:nvSpPr>
              <p:spPr bwMode="auto">
                <a:xfrm>
                  <a:off x="4506" y="1819"/>
                  <a:ext cx="1" cy="14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30" name="Rectangle 231"/>
                <p:cNvSpPr>
                  <a:spLocks noChangeArrowheads="1"/>
                </p:cNvSpPr>
                <p:nvPr/>
              </p:nvSpPr>
              <p:spPr bwMode="auto">
                <a:xfrm>
                  <a:off x="4507" y="1819"/>
                  <a:ext cx="1" cy="145"/>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31" name="Rectangle 232"/>
                <p:cNvSpPr>
                  <a:spLocks noChangeArrowheads="1"/>
                </p:cNvSpPr>
                <p:nvPr/>
              </p:nvSpPr>
              <p:spPr bwMode="auto">
                <a:xfrm>
                  <a:off x="4508" y="1819"/>
                  <a:ext cx="1" cy="145"/>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32" name="Rectangle 233"/>
                <p:cNvSpPr>
                  <a:spLocks noChangeArrowheads="1"/>
                </p:cNvSpPr>
                <p:nvPr/>
              </p:nvSpPr>
              <p:spPr bwMode="auto">
                <a:xfrm>
                  <a:off x="4509" y="1819"/>
                  <a:ext cx="2" cy="145"/>
                </a:xfrm>
                <a:prstGeom prst="rect">
                  <a:avLst/>
                </a:prstGeom>
                <a:solidFill>
                  <a:srgbClr val="7A7A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33" name="Rectangle 234"/>
                <p:cNvSpPr>
                  <a:spLocks noChangeArrowheads="1"/>
                </p:cNvSpPr>
                <p:nvPr/>
              </p:nvSpPr>
              <p:spPr bwMode="auto">
                <a:xfrm>
                  <a:off x="4511" y="1819"/>
                  <a:ext cx="1" cy="145"/>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34" name="Rectangle 235"/>
                <p:cNvSpPr>
                  <a:spLocks noChangeArrowheads="1"/>
                </p:cNvSpPr>
                <p:nvPr/>
              </p:nvSpPr>
              <p:spPr bwMode="auto">
                <a:xfrm>
                  <a:off x="4512" y="1819"/>
                  <a:ext cx="1" cy="145"/>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35" name="Rectangle 236"/>
                <p:cNvSpPr>
                  <a:spLocks noChangeArrowheads="1"/>
                </p:cNvSpPr>
                <p:nvPr/>
              </p:nvSpPr>
              <p:spPr bwMode="auto">
                <a:xfrm>
                  <a:off x="4513" y="1819"/>
                  <a:ext cx="1" cy="145"/>
                </a:xfrm>
                <a:prstGeom prst="rect">
                  <a:avLst/>
                </a:prstGeom>
                <a:solidFill>
                  <a:srgbClr val="7171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36" name="Rectangle 237"/>
                <p:cNvSpPr>
                  <a:spLocks noChangeArrowheads="1"/>
                </p:cNvSpPr>
                <p:nvPr/>
              </p:nvSpPr>
              <p:spPr bwMode="auto">
                <a:xfrm>
                  <a:off x="4514" y="1819"/>
                  <a:ext cx="1" cy="145"/>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37" name="Rectangle 238"/>
                <p:cNvSpPr>
                  <a:spLocks noChangeArrowheads="1"/>
                </p:cNvSpPr>
                <p:nvPr/>
              </p:nvSpPr>
              <p:spPr bwMode="auto">
                <a:xfrm>
                  <a:off x="4515" y="1819"/>
                  <a:ext cx="1" cy="145"/>
                </a:xfrm>
                <a:prstGeom prst="rect">
                  <a:avLst/>
                </a:prstGeom>
                <a:solidFill>
                  <a:srgbClr val="6868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38" name="Rectangle 239"/>
                <p:cNvSpPr>
                  <a:spLocks noChangeArrowheads="1"/>
                </p:cNvSpPr>
                <p:nvPr/>
              </p:nvSpPr>
              <p:spPr bwMode="auto">
                <a:xfrm>
                  <a:off x="4516" y="1819"/>
                  <a:ext cx="1" cy="145"/>
                </a:xfrm>
                <a:prstGeom prst="rect">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39" name="Rectangle 240"/>
                <p:cNvSpPr>
                  <a:spLocks noChangeArrowheads="1"/>
                </p:cNvSpPr>
                <p:nvPr/>
              </p:nvSpPr>
              <p:spPr bwMode="auto">
                <a:xfrm>
                  <a:off x="4517" y="1819"/>
                  <a:ext cx="1" cy="145"/>
                </a:xfrm>
                <a:prstGeom prst="rect">
                  <a:avLst/>
                </a:prstGeom>
                <a:solidFill>
                  <a:srgbClr val="5B5B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40" name="Rectangle 241"/>
                <p:cNvSpPr>
                  <a:spLocks noChangeArrowheads="1"/>
                </p:cNvSpPr>
                <p:nvPr/>
              </p:nvSpPr>
              <p:spPr bwMode="auto">
                <a:xfrm>
                  <a:off x="4518" y="1819"/>
                  <a:ext cx="2" cy="145"/>
                </a:xfrm>
                <a:prstGeom prst="rect">
                  <a:avLst/>
                </a:prstGeom>
                <a:solidFill>
                  <a:srgbClr val="55555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41" name="Rectangle 242"/>
                <p:cNvSpPr>
                  <a:spLocks noChangeArrowheads="1"/>
                </p:cNvSpPr>
                <p:nvPr/>
              </p:nvSpPr>
              <p:spPr bwMode="auto">
                <a:xfrm>
                  <a:off x="4520" y="1819"/>
                  <a:ext cx="1" cy="145"/>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42" name="Rectangle 243"/>
                <p:cNvSpPr>
                  <a:spLocks noChangeArrowheads="1"/>
                </p:cNvSpPr>
                <p:nvPr/>
              </p:nvSpPr>
              <p:spPr bwMode="auto">
                <a:xfrm>
                  <a:off x="4521" y="1819"/>
                  <a:ext cx="1" cy="145"/>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43" name="Rectangle 244"/>
                <p:cNvSpPr>
                  <a:spLocks noChangeArrowheads="1"/>
                </p:cNvSpPr>
                <p:nvPr/>
              </p:nvSpPr>
              <p:spPr bwMode="auto">
                <a:xfrm>
                  <a:off x="4522" y="1819"/>
                  <a:ext cx="1" cy="145"/>
                </a:xfrm>
                <a:prstGeom prst="rect">
                  <a:avLst/>
                </a:prstGeom>
                <a:solidFill>
                  <a:srgbClr val="3E3E3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44" name="Rectangle 245"/>
                <p:cNvSpPr>
                  <a:spLocks noChangeArrowheads="1"/>
                </p:cNvSpPr>
                <p:nvPr/>
              </p:nvSpPr>
              <p:spPr bwMode="auto">
                <a:xfrm>
                  <a:off x="4523" y="1819"/>
                  <a:ext cx="1" cy="145"/>
                </a:xfrm>
                <a:prstGeom prst="rect">
                  <a:avLst/>
                </a:prstGeom>
                <a:solidFill>
                  <a:srgbClr val="3636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45" name="Rectangle 246"/>
                <p:cNvSpPr>
                  <a:spLocks noChangeArrowheads="1"/>
                </p:cNvSpPr>
                <p:nvPr/>
              </p:nvSpPr>
              <p:spPr bwMode="auto">
                <a:xfrm>
                  <a:off x="4524" y="1819"/>
                  <a:ext cx="1" cy="145"/>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46" name="Rectangle 247"/>
                <p:cNvSpPr>
                  <a:spLocks noChangeArrowheads="1"/>
                </p:cNvSpPr>
                <p:nvPr/>
              </p:nvSpPr>
              <p:spPr bwMode="auto">
                <a:xfrm>
                  <a:off x="4525" y="1819"/>
                  <a:ext cx="1" cy="145"/>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47" name="Rectangle 248"/>
                <p:cNvSpPr>
                  <a:spLocks noChangeArrowheads="1"/>
                </p:cNvSpPr>
                <p:nvPr/>
              </p:nvSpPr>
              <p:spPr bwMode="auto">
                <a:xfrm>
                  <a:off x="4526" y="1819"/>
                  <a:ext cx="2" cy="145"/>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48" name="Rectangle 249"/>
                <p:cNvSpPr>
                  <a:spLocks noChangeArrowheads="1"/>
                </p:cNvSpPr>
                <p:nvPr/>
              </p:nvSpPr>
              <p:spPr bwMode="auto">
                <a:xfrm>
                  <a:off x="4528" y="1819"/>
                  <a:ext cx="1" cy="145"/>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49" name="Rectangle 250"/>
                <p:cNvSpPr>
                  <a:spLocks noChangeArrowheads="1"/>
                </p:cNvSpPr>
                <p:nvPr/>
              </p:nvSpPr>
              <p:spPr bwMode="auto">
                <a:xfrm>
                  <a:off x="4529" y="1819"/>
                  <a:ext cx="1" cy="145"/>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450" name="Rectangle 251"/>
                <p:cNvSpPr>
                  <a:spLocks noChangeArrowheads="1"/>
                </p:cNvSpPr>
                <p:nvPr/>
              </p:nvSpPr>
              <p:spPr bwMode="auto">
                <a:xfrm>
                  <a:off x="4530" y="1819"/>
                  <a:ext cx="1" cy="1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4405" name="Rectangle 252"/>
              <p:cNvSpPr>
                <a:spLocks noChangeArrowheads="1"/>
              </p:cNvSpPr>
              <p:nvPr/>
            </p:nvSpPr>
            <p:spPr bwMode="auto">
              <a:xfrm>
                <a:off x="4480" y="1819"/>
                <a:ext cx="52" cy="145"/>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3894" name="Rectangle 253"/>
            <p:cNvSpPr>
              <a:spLocks noChangeArrowheads="1"/>
            </p:cNvSpPr>
            <p:nvPr/>
          </p:nvSpPr>
          <p:spPr bwMode="auto">
            <a:xfrm>
              <a:off x="3914" y="2476"/>
              <a:ext cx="650" cy="27"/>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95" name="Freeform 254"/>
            <p:cNvSpPr>
              <a:spLocks/>
            </p:cNvSpPr>
            <p:nvPr/>
          </p:nvSpPr>
          <p:spPr bwMode="auto">
            <a:xfrm>
              <a:off x="3907" y="2600"/>
              <a:ext cx="654" cy="29"/>
            </a:xfrm>
            <a:custGeom>
              <a:avLst/>
              <a:gdLst>
                <a:gd name="T0" fmla="*/ 0 w 1306"/>
                <a:gd name="T1" fmla="*/ 0 h 58"/>
                <a:gd name="T2" fmla="*/ 0 w 1306"/>
                <a:gd name="T3" fmla="*/ 1 h 58"/>
                <a:gd name="T4" fmla="*/ 11 w 1306"/>
                <a:gd name="T5" fmla="*/ 1 h 58"/>
                <a:gd name="T6" fmla="*/ 11 w 1306"/>
                <a:gd name="T7" fmla="*/ 1 h 58"/>
                <a:gd name="T8" fmla="*/ 0 w 1306"/>
                <a:gd name="T9" fmla="*/ 0 h 58"/>
                <a:gd name="T10" fmla="*/ 0 60000 65536"/>
                <a:gd name="T11" fmla="*/ 0 60000 65536"/>
                <a:gd name="T12" fmla="*/ 0 60000 65536"/>
                <a:gd name="T13" fmla="*/ 0 60000 65536"/>
                <a:gd name="T14" fmla="*/ 0 60000 65536"/>
                <a:gd name="T15" fmla="*/ 0 w 1306"/>
                <a:gd name="T16" fmla="*/ 0 h 58"/>
                <a:gd name="T17" fmla="*/ 1306 w 1306"/>
                <a:gd name="T18" fmla="*/ 58 h 58"/>
              </a:gdLst>
              <a:ahLst/>
              <a:cxnLst>
                <a:cxn ang="T10">
                  <a:pos x="T0" y="T1"/>
                </a:cxn>
                <a:cxn ang="T11">
                  <a:pos x="T2" y="T3"/>
                </a:cxn>
                <a:cxn ang="T12">
                  <a:pos x="T4" y="T5"/>
                </a:cxn>
                <a:cxn ang="T13">
                  <a:pos x="T6" y="T7"/>
                </a:cxn>
                <a:cxn ang="T14">
                  <a:pos x="T8" y="T9"/>
                </a:cxn>
              </a:cxnLst>
              <a:rect l="T15" t="T16" r="T17" b="T18"/>
              <a:pathLst>
                <a:path w="1306" h="58">
                  <a:moveTo>
                    <a:pt x="0" y="0"/>
                  </a:moveTo>
                  <a:lnTo>
                    <a:pt x="0" y="55"/>
                  </a:lnTo>
                  <a:lnTo>
                    <a:pt x="1306" y="58"/>
                  </a:lnTo>
                  <a:lnTo>
                    <a:pt x="1306" y="4"/>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896" name="Rectangle 255"/>
            <p:cNvSpPr>
              <a:spLocks noChangeArrowheads="1"/>
            </p:cNvSpPr>
            <p:nvPr/>
          </p:nvSpPr>
          <p:spPr bwMode="auto">
            <a:xfrm>
              <a:off x="3907" y="2722"/>
              <a:ext cx="654" cy="27"/>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97" name="Freeform 256"/>
            <p:cNvSpPr>
              <a:spLocks/>
            </p:cNvSpPr>
            <p:nvPr/>
          </p:nvSpPr>
          <p:spPr bwMode="auto">
            <a:xfrm>
              <a:off x="3914" y="2855"/>
              <a:ext cx="650" cy="29"/>
            </a:xfrm>
            <a:custGeom>
              <a:avLst/>
              <a:gdLst>
                <a:gd name="T0" fmla="*/ 0 w 1300"/>
                <a:gd name="T1" fmla="*/ 0 h 58"/>
                <a:gd name="T2" fmla="*/ 0 w 1300"/>
                <a:gd name="T3" fmla="*/ 1 h 58"/>
                <a:gd name="T4" fmla="*/ 11 w 1300"/>
                <a:gd name="T5" fmla="*/ 1 h 58"/>
                <a:gd name="T6" fmla="*/ 11 w 1300"/>
                <a:gd name="T7" fmla="*/ 1 h 58"/>
                <a:gd name="T8" fmla="*/ 0 w 1300"/>
                <a:gd name="T9" fmla="*/ 0 h 58"/>
                <a:gd name="T10" fmla="*/ 0 60000 65536"/>
                <a:gd name="T11" fmla="*/ 0 60000 65536"/>
                <a:gd name="T12" fmla="*/ 0 60000 65536"/>
                <a:gd name="T13" fmla="*/ 0 60000 65536"/>
                <a:gd name="T14" fmla="*/ 0 60000 65536"/>
                <a:gd name="T15" fmla="*/ 0 w 1300"/>
                <a:gd name="T16" fmla="*/ 0 h 58"/>
                <a:gd name="T17" fmla="*/ 1300 w 1300"/>
                <a:gd name="T18" fmla="*/ 58 h 58"/>
              </a:gdLst>
              <a:ahLst/>
              <a:cxnLst>
                <a:cxn ang="T10">
                  <a:pos x="T0" y="T1"/>
                </a:cxn>
                <a:cxn ang="T11">
                  <a:pos x="T2" y="T3"/>
                </a:cxn>
                <a:cxn ang="T12">
                  <a:pos x="T4" y="T5"/>
                </a:cxn>
                <a:cxn ang="T13">
                  <a:pos x="T6" y="T7"/>
                </a:cxn>
                <a:cxn ang="T14">
                  <a:pos x="T8" y="T9"/>
                </a:cxn>
              </a:cxnLst>
              <a:rect l="T15" t="T16" r="T17" b="T18"/>
              <a:pathLst>
                <a:path w="1300" h="58">
                  <a:moveTo>
                    <a:pt x="0" y="0"/>
                  </a:moveTo>
                  <a:lnTo>
                    <a:pt x="0" y="55"/>
                  </a:lnTo>
                  <a:lnTo>
                    <a:pt x="1300" y="58"/>
                  </a:lnTo>
                  <a:lnTo>
                    <a:pt x="1300" y="3"/>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898" name="Rectangle 257"/>
            <p:cNvSpPr>
              <a:spLocks noChangeArrowheads="1"/>
            </p:cNvSpPr>
            <p:nvPr/>
          </p:nvSpPr>
          <p:spPr bwMode="auto">
            <a:xfrm>
              <a:off x="3911" y="2333"/>
              <a:ext cx="652" cy="2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99" name="Freeform 258"/>
            <p:cNvSpPr>
              <a:spLocks/>
            </p:cNvSpPr>
            <p:nvPr/>
          </p:nvSpPr>
          <p:spPr bwMode="auto">
            <a:xfrm>
              <a:off x="3914" y="2995"/>
              <a:ext cx="651" cy="27"/>
            </a:xfrm>
            <a:custGeom>
              <a:avLst/>
              <a:gdLst>
                <a:gd name="T0" fmla="*/ 0 w 1301"/>
                <a:gd name="T1" fmla="*/ 0 h 56"/>
                <a:gd name="T2" fmla="*/ 0 w 1301"/>
                <a:gd name="T3" fmla="*/ 0 h 56"/>
                <a:gd name="T4" fmla="*/ 11 w 1301"/>
                <a:gd name="T5" fmla="*/ 0 h 56"/>
                <a:gd name="T6" fmla="*/ 11 w 1301"/>
                <a:gd name="T7" fmla="*/ 0 h 56"/>
                <a:gd name="T8" fmla="*/ 0 w 1301"/>
                <a:gd name="T9" fmla="*/ 0 h 56"/>
                <a:gd name="T10" fmla="*/ 0 60000 65536"/>
                <a:gd name="T11" fmla="*/ 0 60000 65536"/>
                <a:gd name="T12" fmla="*/ 0 60000 65536"/>
                <a:gd name="T13" fmla="*/ 0 60000 65536"/>
                <a:gd name="T14" fmla="*/ 0 60000 65536"/>
                <a:gd name="T15" fmla="*/ 0 w 1301"/>
                <a:gd name="T16" fmla="*/ 0 h 56"/>
                <a:gd name="T17" fmla="*/ 1301 w 1301"/>
                <a:gd name="T18" fmla="*/ 56 h 56"/>
              </a:gdLst>
              <a:ahLst/>
              <a:cxnLst>
                <a:cxn ang="T10">
                  <a:pos x="T0" y="T1"/>
                </a:cxn>
                <a:cxn ang="T11">
                  <a:pos x="T2" y="T3"/>
                </a:cxn>
                <a:cxn ang="T12">
                  <a:pos x="T4" y="T5"/>
                </a:cxn>
                <a:cxn ang="T13">
                  <a:pos x="T6" y="T7"/>
                </a:cxn>
                <a:cxn ang="T14">
                  <a:pos x="T8" y="T9"/>
                </a:cxn>
              </a:cxnLst>
              <a:rect l="T15" t="T16" r="T17" b="T18"/>
              <a:pathLst>
                <a:path w="1301" h="56">
                  <a:moveTo>
                    <a:pt x="0" y="0"/>
                  </a:moveTo>
                  <a:lnTo>
                    <a:pt x="0" y="55"/>
                  </a:lnTo>
                  <a:lnTo>
                    <a:pt x="1301" y="56"/>
                  </a:lnTo>
                  <a:lnTo>
                    <a:pt x="1301" y="1"/>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nvGrpSpPr>
            <p:cNvPr id="23900" name="Group 259"/>
            <p:cNvGrpSpPr>
              <a:grpSpLocks/>
            </p:cNvGrpSpPr>
            <p:nvPr/>
          </p:nvGrpSpPr>
          <p:grpSpPr bwMode="auto">
            <a:xfrm>
              <a:off x="3567" y="2409"/>
              <a:ext cx="348" cy="540"/>
              <a:chOff x="3535" y="1877"/>
              <a:chExt cx="348" cy="540"/>
            </a:xfrm>
          </p:grpSpPr>
          <p:sp>
            <p:nvSpPr>
              <p:cNvPr id="24336" name="Freeform 260"/>
              <p:cNvSpPr>
                <a:spLocks/>
              </p:cNvSpPr>
              <p:nvPr/>
            </p:nvSpPr>
            <p:spPr bwMode="auto">
              <a:xfrm>
                <a:off x="3535" y="1877"/>
                <a:ext cx="348" cy="540"/>
              </a:xfrm>
              <a:custGeom>
                <a:avLst/>
                <a:gdLst>
                  <a:gd name="T0" fmla="*/ 4 w 696"/>
                  <a:gd name="T1" fmla="*/ 1 h 1079"/>
                  <a:gd name="T2" fmla="*/ 5 w 696"/>
                  <a:gd name="T3" fmla="*/ 0 h 1079"/>
                  <a:gd name="T4" fmla="*/ 5 w 696"/>
                  <a:gd name="T5" fmla="*/ 2 h 1079"/>
                  <a:gd name="T6" fmla="*/ 5 w 696"/>
                  <a:gd name="T7" fmla="*/ 2 h 1079"/>
                  <a:gd name="T8" fmla="*/ 4 w 696"/>
                  <a:gd name="T9" fmla="*/ 2 h 1079"/>
                  <a:gd name="T10" fmla="*/ 4 w 696"/>
                  <a:gd name="T11" fmla="*/ 3 h 1079"/>
                  <a:gd name="T12" fmla="*/ 4 w 696"/>
                  <a:gd name="T13" fmla="*/ 3 h 1079"/>
                  <a:gd name="T14" fmla="*/ 3 w 696"/>
                  <a:gd name="T15" fmla="*/ 3 h 1079"/>
                  <a:gd name="T16" fmla="*/ 3 w 696"/>
                  <a:gd name="T17" fmla="*/ 4 h 1079"/>
                  <a:gd name="T18" fmla="*/ 3 w 696"/>
                  <a:gd name="T19" fmla="*/ 4 h 1079"/>
                  <a:gd name="T20" fmla="*/ 5 w 696"/>
                  <a:gd name="T21" fmla="*/ 4 h 1079"/>
                  <a:gd name="T22" fmla="*/ 5 w 696"/>
                  <a:gd name="T23" fmla="*/ 4 h 1079"/>
                  <a:gd name="T24" fmla="*/ 6 w 696"/>
                  <a:gd name="T25" fmla="*/ 5 h 1079"/>
                  <a:gd name="T26" fmla="*/ 5 w 696"/>
                  <a:gd name="T27" fmla="*/ 6 h 1079"/>
                  <a:gd name="T28" fmla="*/ 5 w 696"/>
                  <a:gd name="T29" fmla="*/ 5 h 1079"/>
                  <a:gd name="T30" fmla="*/ 3 w 696"/>
                  <a:gd name="T31" fmla="*/ 5 h 1079"/>
                  <a:gd name="T32" fmla="*/ 3 w 696"/>
                  <a:gd name="T33" fmla="*/ 6 h 1079"/>
                  <a:gd name="T34" fmla="*/ 3 w 696"/>
                  <a:gd name="T35" fmla="*/ 6 h 1079"/>
                  <a:gd name="T36" fmla="*/ 4 w 696"/>
                  <a:gd name="T37" fmla="*/ 6 h 1079"/>
                  <a:gd name="T38" fmla="*/ 4 w 696"/>
                  <a:gd name="T39" fmla="*/ 7 h 1079"/>
                  <a:gd name="T40" fmla="*/ 4 w 696"/>
                  <a:gd name="T41" fmla="*/ 7 h 1079"/>
                  <a:gd name="T42" fmla="*/ 5 w 696"/>
                  <a:gd name="T43" fmla="*/ 7 h 1079"/>
                  <a:gd name="T44" fmla="*/ 5 w 696"/>
                  <a:gd name="T45" fmla="*/ 7 h 1079"/>
                  <a:gd name="T46" fmla="*/ 5 w 696"/>
                  <a:gd name="T47" fmla="*/ 9 h 1079"/>
                  <a:gd name="T48" fmla="*/ 4 w 696"/>
                  <a:gd name="T49" fmla="*/ 9 h 1079"/>
                  <a:gd name="T50" fmla="*/ 4 w 696"/>
                  <a:gd name="T51" fmla="*/ 8 h 1079"/>
                  <a:gd name="T52" fmla="*/ 4 w 696"/>
                  <a:gd name="T53" fmla="*/ 8 h 1079"/>
                  <a:gd name="T54" fmla="*/ 4 w 696"/>
                  <a:gd name="T55" fmla="*/ 8 h 1079"/>
                  <a:gd name="T56" fmla="*/ 3 w 696"/>
                  <a:gd name="T57" fmla="*/ 7 h 1079"/>
                  <a:gd name="T58" fmla="*/ 3 w 696"/>
                  <a:gd name="T59" fmla="*/ 7 h 1079"/>
                  <a:gd name="T60" fmla="*/ 3 w 696"/>
                  <a:gd name="T61" fmla="*/ 7 h 1079"/>
                  <a:gd name="T62" fmla="*/ 2 w 696"/>
                  <a:gd name="T63" fmla="*/ 6 h 1079"/>
                  <a:gd name="T64" fmla="*/ 2 w 696"/>
                  <a:gd name="T65" fmla="*/ 6 h 1079"/>
                  <a:gd name="T66" fmla="*/ 2 w 696"/>
                  <a:gd name="T67" fmla="*/ 6 h 1079"/>
                  <a:gd name="T68" fmla="*/ 1 w 696"/>
                  <a:gd name="T69" fmla="*/ 6 h 1079"/>
                  <a:gd name="T70" fmla="*/ 0 w 696"/>
                  <a:gd name="T71" fmla="*/ 3 h 1079"/>
                  <a:gd name="T72" fmla="*/ 2 w 696"/>
                  <a:gd name="T73" fmla="*/ 3 h 1079"/>
                  <a:gd name="T74" fmla="*/ 2 w 696"/>
                  <a:gd name="T75" fmla="*/ 3 h 1079"/>
                  <a:gd name="T76" fmla="*/ 2 w 696"/>
                  <a:gd name="T77" fmla="*/ 3 h 1079"/>
                  <a:gd name="T78" fmla="*/ 3 w 696"/>
                  <a:gd name="T79" fmla="*/ 3 h 1079"/>
                  <a:gd name="T80" fmla="*/ 3 w 696"/>
                  <a:gd name="T81" fmla="*/ 2 h 1079"/>
                  <a:gd name="T82" fmla="*/ 3 w 696"/>
                  <a:gd name="T83" fmla="*/ 2 h 1079"/>
                  <a:gd name="T84" fmla="*/ 4 w 696"/>
                  <a:gd name="T85" fmla="*/ 2 h 1079"/>
                  <a:gd name="T86" fmla="*/ 4 w 696"/>
                  <a:gd name="T87" fmla="*/ 1 h 1079"/>
                  <a:gd name="T88" fmla="*/ 4 w 696"/>
                  <a:gd name="T89" fmla="*/ 1 h 1079"/>
                  <a:gd name="T90" fmla="*/ 4 w 696"/>
                  <a:gd name="T91" fmla="*/ 1 h 107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1079"/>
                  <a:gd name="T140" fmla="*/ 696 w 696"/>
                  <a:gd name="T141" fmla="*/ 1079 h 107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1079">
                    <a:moveTo>
                      <a:pt x="461" y="1"/>
                    </a:moveTo>
                    <a:lnTo>
                      <a:pt x="611" y="0"/>
                    </a:lnTo>
                    <a:lnTo>
                      <a:pt x="563" y="232"/>
                    </a:lnTo>
                    <a:lnTo>
                      <a:pt x="535" y="182"/>
                    </a:lnTo>
                    <a:lnTo>
                      <a:pt x="500" y="233"/>
                    </a:lnTo>
                    <a:lnTo>
                      <a:pt x="457" y="285"/>
                    </a:lnTo>
                    <a:lnTo>
                      <a:pt x="423" y="327"/>
                    </a:lnTo>
                    <a:lnTo>
                      <a:pt x="381" y="371"/>
                    </a:lnTo>
                    <a:lnTo>
                      <a:pt x="329" y="420"/>
                    </a:lnTo>
                    <a:lnTo>
                      <a:pt x="273" y="456"/>
                    </a:lnTo>
                    <a:lnTo>
                      <a:pt x="574" y="460"/>
                    </a:lnTo>
                    <a:lnTo>
                      <a:pt x="574" y="397"/>
                    </a:lnTo>
                    <a:lnTo>
                      <a:pt x="696" y="537"/>
                    </a:lnTo>
                    <a:lnTo>
                      <a:pt x="575" y="675"/>
                    </a:lnTo>
                    <a:lnTo>
                      <a:pt x="575" y="614"/>
                    </a:lnTo>
                    <a:lnTo>
                      <a:pt x="270" y="612"/>
                    </a:lnTo>
                    <a:lnTo>
                      <a:pt x="327" y="654"/>
                    </a:lnTo>
                    <a:lnTo>
                      <a:pt x="373" y="691"/>
                    </a:lnTo>
                    <a:lnTo>
                      <a:pt x="416" y="738"/>
                    </a:lnTo>
                    <a:lnTo>
                      <a:pt x="459" y="791"/>
                    </a:lnTo>
                    <a:lnTo>
                      <a:pt x="494" y="832"/>
                    </a:lnTo>
                    <a:lnTo>
                      <a:pt x="538" y="891"/>
                    </a:lnTo>
                    <a:lnTo>
                      <a:pt x="565" y="846"/>
                    </a:lnTo>
                    <a:lnTo>
                      <a:pt x="616" y="1079"/>
                    </a:lnTo>
                    <a:lnTo>
                      <a:pt x="465" y="1073"/>
                    </a:lnTo>
                    <a:lnTo>
                      <a:pt x="486" y="1015"/>
                    </a:lnTo>
                    <a:lnTo>
                      <a:pt x="443" y="969"/>
                    </a:lnTo>
                    <a:lnTo>
                      <a:pt x="398" y="917"/>
                    </a:lnTo>
                    <a:lnTo>
                      <a:pt x="356" y="872"/>
                    </a:lnTo>
                    <a:lnTo>
                      <a:pt x="317" y="833"/>
                    </a:lnTo>
                    <a:lnTo>
                      <a:pt x="281" y="800"/>
                    </a:lnTo>
                    <a:lnTo>
                      <a:pt x="243" y="768"/>
                    </a:lnTo>
                    <a:lnTo>
                      <a:pt x="196" y="734"/>
                    </a:lnTo>
                    <a:lnTo>
                      <a:pt x="147" y="719"/>
                    </a:lnTo>
                    <a:lnTo>
                      <a:pt x="2" y="717"/>
                    </a:lnTo>
                    <a:lnTo>
                      <a:pt x="0" y="355"/>
                    </a:lnTo>
                    <a:lnTo>
                      <a:pt x="146" y="356"/>
                    </a:lnTo>
                    <a:lnTo>
                      <a:pt x="195" y="341"/>
                    </a:lnTo>
                    <a:lnTo>
                      <a:pt x="253" y="296"/>
                    </a:lnTo>
                    <a:lnTo>
                      <a:pt x="291" y="263"/>
                    </a:lnTo>
                    <a:lnTo>
                      <a:pt x="324" y="233"/>
                    </a:lnTo>
                    <a:lnTo>
                      <a:pt x="362" y="194"/>
                    </a:lnTo>
                    <a:lnTo>
                      <a:pt x="399" y="155"/>
                    </a:lnTo>
                    <a:lnTo>
                      <a:pt x="438" y="111"/>
                    </a:lnTo>
                    <a:lnTo>
                      <a:pt x="485" y="59"/>
                    </a:lnTo>
                    <a:lnTo>
                      <a:pt x="461" y="1"/>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4337" name="Oval 261"/>
              <p:cNvSpPr>
                <a:spLocks noChangeArrowheads="1"/>
              </p:cNvSpPr>
              <p:nvPr/>
            </p:nvSpPr>
            <p:spPr bwMode="auto">
              <a:xfrm>
                <a:off x="3810" y="1899"/>
                <a:ext cx="7" cy="17"/>
              </a:xfrm>
              <a:prstGeom prst="ellipse">
                <a:avLst/>
              </a:prstGeom>
              <a:solidFill>
                <a:srgbClr val="4D4D4D"/>
              </a:solidFill>
              <a:ln w="7938">
                <a:solidFill>
                  <a:srgbClr val="4D4D4D"/>
                </a:solidFill>
                <a:round/>
                <a:headEnd/>
                <a:tailEnd/>
              </a:ln>
            </p:spPr>
            <p:txBody>
              <a:bodyPr/>
              <a:lstStyle/>
              <a:p>
                <a:endParaRPr lang="en-US"/>
              </a:p>
            </p:txBody>
          </p:sp>
          <p:sp>
            <p:nvSpPr>
              <p:cNvPr id="24338" name="Oval 262"/>
              <p:cNvSpPr>
                <a:spLocks noChangeArrowheads="1"/>
              </p:cNvSpPr>
              <p:nvPr/>
            </p:nvSpPr>
            <p:spPr bwMode="auto">
              <a:xfrm>
                <a:off x="3787" y="1891"/>
                <a:ext cx="7" cy="18"/>
              </a:xfrm>
              <a:prstGeom prst="ellipse">
                <a:avLst/>
              </a:prstGeom>
              <a:solidFill>
                <a:srgbClr val="4D4D4D"/>
              </a:solidFill>
              <a:ln w="7938">
                <a:solidFill>
                  <a:srgbClr val="4D4D4D"/>
                </a:solidFill>
                <a:round/>
                <a:headEnd/>
                <a:tailEnd/>
              </a:ln>
            </p:spPr>
            <p:txBody>
              <a:bodyPr/>
              <a:lstStyle/>
              <a:p>
                <a:endParaRPr lang="en-US"/>
              </a:p>
            </p:txBody>
          </p:sp>
          <p:sp>
            <p:nvSpPr>
              <p:cNvPr id="24339" name="Oval 263"/>
              <p:cNvSpPr>
                <a:spLocks noChangeArrowheads="1"/>
              </p:cNvSpPr>
              <p:nvPr/>
            </p:nvSpPr>
            <p:spPr bwMode="auto">
              <a:xfrm>
                <a:off x="3719" y="2003"/>
                <a:ext cx="7" cy="16"/>
              </a:xfrm>
              <a:prstGeom prst="ellipse">
                <a:avLst/>
              </a:prstGeom>
              <a:solidFill>
                <a:srgbClr val="4D4D4D"/>
              </a:solidFill>
              <a:ln w="7938">
                <a:solidFill>
                  <a:srgbClr val="4D4D4D"/>
                </a:solidFill>
                <a:round/>
                <a:headEnd/>
                <a:tailEnd/>
              </a:ln>
            </p:spPr>
            <p:txBody>
              <a:bodyPr/>
              <a:lstStyle/>
              <a:p>
                <a:endParaRPr lang="en-US"/>
              </a:p>
            </p:txBody>
          </p:sp>
          <p:sp>
            <p:nvSpPr>
              <p:cNvPr id="24340" name="Oval 264"/>
              <p:cNvSpPr>
                <a:spLocks noChangeArrowheads="1"/>
              </p:cNvSpPr>
              <p:nvPr/>
            </p:nvSpPr>
            <p:spPr bwMode="auto">
              <a:xfrm>
                <a:off x="3570" y="2183"/>
                <a:ext cx="7" cy="19"/>
              </a:xfrm>
              <a:prstGeom prst="ellipse">
                <a:avLst/>
              </a:prstGeom>
              <a:solidFill>
                <a:srgbClr val="4D4D4D"/>
              </a:solidFill>
              <a:ln w="7938">
                <a:solidFill>
                  <a:srgbClr val="4D4D4D"/>
                </a:solidFill>
                <a:round/>
                <a:headEnd/>
                <a:tailEnd/>
              </a:ln>
            </p:spPr>
            <p:txBody>
              <a:bodyPr/>
              <a:lstStyle/>
              <a:p>
                <a:endParaRPr lang="en-US"/>
              </a:p>
            </p:txBody>
          </p:sp>
          <p:sp>
            <p:nvSpPr>
              <p:cNvPr id="24341" name="Oval 265"/>
              <p:cNvSpPr>
                <a:spLocks noChangeArrowheads="1"/>
              </p:cNvSpPr>
              <p:nvPr/>
            </p:nvSpPr>
            <p:spPr bwMode="auto">
              <a:xfrm>
                <a:off x="3671" y="2055"/>
                <a:ext cx="7" cy="18"/>
              </a:xfrm>
              <a:prstGeom prst="ellipse">
                <a:avLst/>
              </a:prstGeom>
              <a:solidFill>
                <a:srgbClr val="4D4D4D"/>
              </a:solidFill>
              <a:ln w="7938">
                <a:solidFill>
                  <a:srgbClr val="4D4D4D"/>
                </a:solidFill>
                <a:round/>
                <a:headEnd/>
                <a:tailEnd/>
              </a:ln>
            </p:spPr>
            <p:txBody>
              <a:bodyPr/>
              <a:lstStyle/>
              <a:p>
                <a:endParaRPr lang="en-US"/>
              </a:p>
            </p:txBody>
          </p:sp>
          <p:sp>
            <p:nvSpPr>
              <p:cNvPr id="24342" name="Oval 266"/>
              <p:cNvSpPr>
                <a:spLocks noChangeArrowheads="1"/>
              </p:cNvSpPr>
              <p:nvPr/>
            </p:nvSpPr>
            <p:spPr bwMode="auto">
              <a:xfrm>
                <a:off x="3746" y="1980"/>
                <a:ext cx="7" cy="17"/>
              </a:xfrm>
              <a:prstGeom prst="ellipse">
                <a:avLst/>
              </a:prstGeom>
              <a:solidFill>
                <a:srgbClr val="4D4D4D"/>
              </a:solidFill>
              <a:ln w="7938">
                <a:solidFill>
                  <a:srgbClr val="4D4D4D"/>
                </a:solidFill>
                <a:round/>
                <a:headEnd/>
                <a:tailEnd/>
              </a:ln>
            </p:spPr>
            <p:txBody>
              <a:bodyPr/>
              <a:lstStyle/>
              <a:p>
                <a:endParaRPr lang="en-US"/>
              </a:p>
            </p:txBody>
          </p:sp>
          <p:sp>
            <p:nvSpPr>
              <p:cNvPr id="24343" name="Oval 267"/>
              <p:cNvSpPr>
                <a:spLocks noChangeArrowheads="1"/>
              </p:cNvSpPr>
              <p:nvPr/>
            </p:nvSpPr>
            <p:spPr bwMode="auto">
              <a:xfrm>
                <a:off x="3643" y="2076"/>
                <a:ext cx="7" cy="15"/>
              </a:xfrm>
              <a:prstGeom prst="ellipse">
                <a:avLst/>
              </a:prstGeom>
              <a:solidFill>
                <a:srgbClr val="4D4D4D"/>
              </a:solidFill>
              <a:ln w="7938">
                <a:solidFill>
                  <a:srgbClr val="4D4D4D"/>
                </a:solidFill>
                <a:round/>
                <a:headEnd/>
                <a:tailEnd/>
              </a:ln>
            </p:spPr>
            <p:txBody>
              <a:bodyPr/>
              <a:lstStyle/>
              <a:p>
                <a:endParaRPr lang="en-US"/>
              </a:p>
            </p:txBody>
          </p:sp>
          <p:sp>
            <p:nvSpPr>
              <p:cNvPr id="24344" name="Oval 268"/>
              <p:cNvSpPr>
                <a:spLocks noChangeArrowheads="1"/>
              </p:cNvSpPr>
              <p:nvPr/>
            </p:nvSpPr>
            <p:spPr bwMode="auto">
              <a:xfrm>
                <a:off x="3546" y="2188"/>
                <a:ext cx="7" cy="18"/>
              </a:xfrm>
              <a:prstGeom prst="ellipse">
                <a:avLst/>
              </a:prstGeom>
              <a:solidFill>
                <a:srgbClr val="4D4D4D"/>
              </a:solidFill>
              <a:ln w="7938">
                <a:solidFill>
                  <a:srgbClr val="4D4D4D"/>
                </a:solidFill>
                <a:round/>
                <a:headEnd/>
                <a:tailEnd/>
              </a:ln>
            </p:spPr>
            <p:txBody>
              <a:bodyPr/>
              <a:lstStyle/>
              <a:p>
                <a:endParaRPr lang="en-US"/>
              </a:p>
            </p:txBody>
          </p:sp>
          <p:sp>
            <p:nvSpPr>
              <p:cNvPr id="24345" name="Oval 269"/>
              <p:cNvSpPr>
                <a:spLocks noChangeArrowheads="1"/>
              </p:cNvSpPr>
              <p:nvPr/>
            </p:nvSpPr>
            <p:spPr bwMode="auto">
              <a:xfrm>
                <a:off x="3620" y="2078"/>
                <a:ext cx="7" cy="18"/>
              </a:xfrm>
              <a:prstGeom prst="ellipse">
                <a:avLst/>
              </a:prstGeom>
              <a:solidFill>
                <a:srgbClr val="4D4D4D"/>
              </a:solidFill>
              <a:ln w="7938">
                <a:solidFill>
                  <a:srgbClr val="4D4D4D"/>
                </a:solidFill>
                <a:round/>
                <a:headEnd/>
                <a:tailEnd/>
              </a:ln>
            </p:spPr>
            <p:txBody>
              <a:bodyPr/>
              <a:lstStyle/>
              <a:p>
                <a:endParaRPr lang="en-US"/>
              </a:p>
            </p:txBody>
          </p:sp>
          <p:sp>
            <p:nvSpPr>
              <p:cNvPr id="24346" name="Oval 270"/>
              <p:cNvSpPr>
                <a:spLocks noChangeArrowheads="1"/>
              </p:cNvSpPr>
              <p:nvPr/>
            </p:nvSpPr>
            <p:spPr bwMode="auto">
              <a:xfrm>
                <a:off x="3696" y="2025"/>
                <a:ext cx="7" cy="16"/>
              </a:xfrm>
              <a:prstGeom prst="ellipse">
                <a:avLst/>
              </a:prstGeom>
              <a:solidFill>
                <a:srgbClr val="4D4D4D"/>
              </a:solidFill>
              <a:ln w="7938">
                <a:solidFill>
                  <a:srgbClr val="4D4D4D"/>
                </a:solidFill>
                <a:round/>
                <a:headEnd/>
                <a:tailEnd/>
              </a:ln>
            </p:spPr>
            <p:txBody>
              <a:bodyPr/>
              <a:lstStyle/>
              <a:p>
                <a:endParaRPr lang="en-US"/>
              </a:p>
            </p:txBody>
          </p:sp>
          <p:sp>
            <p:nvSpPr>
              <p:cNvPr id="24347" name="Oval 271"/>
              <p:cNvSpPr>
                <a:spLocks noChangeArrowheads="1"/>
              </p:cNvSpPr>
              <p:nvPr/>
            </p:nvSpPr>
            <p:spPr bwMode="auto">
              <a:xfrm>
                <a:off x="3587" y="2196"/>
                <a:ext cx="7" cy="17"/>
              </a:xfrm>
              <a:prstGeom prst="ellipse">
                <a:avLst/>
              </a:prstGeom>
              <a:solidFill>
                <a:srgbClr val="4D4D4D"/>
              </a:solidFill>
              <a:ln w="7938">
                <a:solidFill>
                  <a:srgbClr val="4D4D4D"/>
                </a:solidFill>
                <a:round/>
                <a:headEnd/>
                <a:tailEnd/>
              </a:ln>
            </p:spPr>
            <p:txBody>
              <a:bodyPr/>
              <a:lstStyle/>
              <a:p>
                <a:endParaRPr lang="en-US"/>
              </a:p>
            </p:txBody>
          </p:sp>
          <p:grpSp>
            <p:nvGrpSpPr>
              <p:cNvPr id="24348" name="Group 272"/>
              <p:cNvGrpSpPr>
                <a:grpSpLocks/>
              </p:cNvGrpSpPr>
              <p:nvPr/>
            </p:nvGrpSpPr>
            <p:grpSpPr bwMode="auto">
              <a:xfrm>
                <a:off x="3545" y="2068"/>
                <a:ext cx="57" cy="97"/>
                <a:chOff x="3545" y="2068"/>
                <a:chExt cx="57" cy="97"/>
              </a:xfrm>
            </p:grpSpPr>
            <p:sp>
              <p:nvSpPr>
                <p:cNvPr id="24395" name="Oval 273"/>
                <p:cNvSpPr>
                  <a:spLocks noChangeArrowheads="1"/>
                </p:cNvSpPr>
                <p:nvPr/>
              </p:nvSpPr>
              <p:spPr bwMode="auto">
                <a:xfrm>
                  <a:off x="3545" y="2100"/>
                  <a:ext cx="7" cy="18"/>
                </a:xfrm>
                <a:prstGeom prst="ellipse">
                  <a:avLst/>
                </a:prstGeom>
                <a:solidFill>
                  <a:srgbClr val="4D4D4D"/>
                </a:solidFill>
                <a:ln w="7938">
                  <a:solidFill>
                    <a:srgbClr val="4D4D4D"/>
                  </a:solidFill>
                  <a:round/>
                  <a:headEnd/>
                  <a:tailEnd/>
                </a:ln>
              </p:spPr>
              <p:txBody>
                <a:bodyPr/>
                <a:lstStyle/>
                <a:p>
                  <a:endParaRPr lang="en-US"/>
                </a:p>
              </p:txBody>
            </p:sp>
            <p:sp>
              <p:nvSpPr>
                <p:cNvPr id="24396" name="Oval 274"/>
                <p:cNvSpPr>
                  <a:spLocks noChangeArrowheads="1"/>
                </p:cNvSpPr>
                <p:nvPr/>
              </p:nvSpPr>
              <p:spPr bwMode="auto">
                <a:xfrm>
                  <a:off x="3595" y="2081"/>
                  <a:ext cx="7" cy="15"/>
                </a:xfrm>
                <a:prstGeom prst="ellipse">
                  <a:avLst/>
                </a:prstGeom>
                <a:solidFill>
                  <a:srgbClr val="4D4D4D"/>
                </a:solidFill>
                <a:ln w="7938">
                  <a:solidFill>
                    <a:srgbClr val="4D4D4D"/>
                  </a:solidFill>
                  <a:round/>
                  <a:headEnd/>
                  <a:tailEnd/>
                </a:ln>
              </p:spPr>
              <p:txBody>
                <a:bodyPr/>
                <a:lstStyle/>
                <a:p>
                  <a:endParaRPr lang="en-US"/>
                </a:p>
              </p:txBody>
            </p:sp>
            <p:sp>
              <p:nvSpPr>
                <p:cNvPr id="24397" name="Oval 275"/>
                <p:cNvSpPr>
                  <a:spLocks noChangeArrowheads="1"/>
                </p:cNvSpPr>
                <p:nvPr/>
              </p:nvSpPr>
              <p:spPr bwMode="auto">
                <a:xfrm>
                  <a:off x="3564" y="2106"/>
                  <a:ext cx="6" cy="17"/>
                </a:xfrm>
                <a:prstGeom prst="ellipse">
                  <a:avLst/>
                </a:prstGeom>
                <a:solidFill>
                  <a:srgbClr val="4D4D4D"/>
                </a:solidFill>
                <a:ln w="7938">
                  <a:solidFill>
                    <a:srgbClr val="4D4D4D"/>
                  </a:solidFill>
                  <a:round/>
                  <a:headEnd/>
                  <a:tailEnd/>
                </a:ln>
              </p:spPr>
              <p:txBody>
                <a:bodyPr/>
                <a:lstStyle/>
                <a:p>
                  <a:endParaRPr lang="en-US"/>
                </a:p>
              </p:txBody>
            </p:sp>
            <p:sp>
              <p:nvSpPr>
                <p:cNvPr id="24398" name="Oval 276"/>
                <p:cNvSpPr>
                  <a:spLocks noChangeArrowheads="1"/>
                </p:cNvSpPr>
                <p:nvPr/>
              </p:nvSpPr>
              <p:spPr bwMode="auto">
                <a:xfrm>
                  <a:off x="3550" y="2147"/>
                  <a:ext cx="7" cy="18"/>
                </a:xfrm>
                <a:prstGeom prst="ellipse">
                  <a:avLst/>
                </a:prstGeom>
                <a:solidFill>
                  <a:srgbClr val="4D4D4D"/>
                </a:solidFill>
                <a:ln w="7938">
                  <a:solidFill>
                    <a:srgbClr val="4D4D4D"/>
                  </a:solidFill>
                  <a:round/>
                  <a:headEnd/>
                  <a:tailEnd/>
                </a:ln>
              </p:spPr>
              <p:txBody>
                <a:bodyPr/>
                <a:lstStyle/>
                <a:p>
                  <a:endParaRPr lang="en-US"/>
                </a:p>
              </p:txBody>
            </p:sp>
            <p:sp>
              <p:nvSpPr>
                <p:cNvPr id="24399" name="Oval 277"/>
                <p:cNvSpPr>
                  <a:spLocks noChangeArrowheads="1"/>
                </p:cNvSpPr>
                <p:nvPr/>
              </p:nvSpPr>
              <p:spPr bwMode="auto">
                <a:xfrm>
                  <a:off x="3580" y="2073"/>
                  <a:ext cx="6" cy="15"/>
                </a:xfrm>
                <a:prstGeom prst="ellipse">
                  <a:avLst/>
                </a:prstGeom>
                <a:solidFill>
                  <a:srgbClr val="4D4D4D"/>
                </a:solidFill>
                <a:ln w="7938">
                  <a:solidFill>
                    <a:srgbClr val="4D4D4D"/>
                  </a:solidFill>
                  <a:round/>
                  <a:headEnd/>
                  <a:tailEnd/>
                </a:ln>
              </p:spPr>
              <p:txBody>
                <a:bodyPr/>
                <a:lstStyle/>
                <a:p>
                  <a:endParaRPr lang="en-US"/>
                </a:p>
              </p:txBody>
            </p:sp>
            <p:sp>
              <p:nvSpPr>
                <p:cNvPr id="24400" name="Oval 278"/>
                <p:cNvSpPr>
                  <a:spLocks noChangeArrowheads="1"/>
                </p:cNvSpPr>
                <p:nvPr/>
              </p:nvSpPr>
              <p:spPr bwMode="auto">
                <a:xfrm>
                  <a:off x="3557" y="2068"/>
                  <a:ext cx="7" cy="18"/>
                </a:xfrm>
                <a:prstGeom prst="ellipse">
                  <a:avLst/>
                </a:prstGeom>
                <a:solidFill>
                  <a:srgbClr val="4D4D4D"/>
                </a:solidFill>
                <a:ln w="7938">
                  <a:solidFill>
                    <a:srgbClr val="4D4D4D"/>
                  </a:solidFill>
                  <a:round/>
                  <a:headEnd/>
                  <a:tailEnd/>
                </a:ln>
              </p:spPr>
              <p:txBody>
                <a:bodyPr/>
                <a:lstStyle/>
                <a:p>
                  <a:endParaRPr lang="en-US"/>
                </a:p>
              </p:txBody>
            </p:sp>
            <p:sp>
              <p:nvSpPr>
                <p:cNvPr id="24401" name="Oval 279"/>
                <p:cNvSpPr>
                  <a:spLocks noChangeArrowheads="1"/>
                </p:cNvSpPr>
                <p:nvPr/>
              </p:nvSpPr>
              <p:spPr bwMode="auto">
                <a:xfrm>
                  <a:off x="3583" y="2117"/>
                  <a:ext cx="7" cy="19"/>
                </a:xfrm>
                <a:prstGeom prst="ellipse">
                  <a:avLst/>
                </a:prstGeom>
                <a:solidFill>
                  <a:srgbClr val="4D4D4D"/>
                </a:solidFill>
                <a:ln w="7938">
                  <a:solidFill>
                    <a:srgbClr val="4D4D4D"/>
                  </a:solidFill>
                  <a:round/>
                  <a:headEnd/>
                  <a:tailEnd/>
                </a:ln>
              </p:spPr>
              <p:txBody>
                <a:bodyPr/>
                <a:lstStyle/>
                <a:p>
                  <a:endParaRPr lang="en-US"/>
                </a:p>
              </p:txBody>
            </p:sp>
            <p:sp>
              <p:nvSpPr>
                <p:cNvPr id="24402" name="Oval 280"/>
                <p:cNvSpPr>
                  <a:spLocks noChangeArrowheads="1"/>
                </p:cNvSpPr>
                <p:nvPr/>
              </p:nvSpPr>
              <p:spPr bwMode="auto">
                <a:xfrm>
                  <a:off x="3565" y="2140"/>
                  <a:ext cx="7" cy="17"/>
                </a:xfrm>
                <a:prstGeom prst="ellipse">
                  <a:avLst/>
                </a:prstGeom>
                <a:solidFill>
                  <a:srgbClr val="4D4D4D"/>
                </a:solidFill>
                <a:ln w="7938">
                  <a:solidFill>
                    <a:srgbClr val="4D4D4D"/>
                  </a:solidFill>
                  <a:round/>
                  <a:headEnd/>
                  <a:tailEnd/>
                </a:ln>
              </p:spPr>
              <p:txBody>
                <a:bodyPr/>
                <a:lstStyle/>
                <a:p>
                  <a:endParaRPr lang="en-US"/>
                </a:p>
              </p:txBody>
            </p:sp>
            <p:sp>
              <p:nvSpPr>
                <p:cNvPr id="24403" name="Oval 281"/>
                <p:cNvSpPr>
                  <a:spLocks noChangeArrowheads="1"/>
                </p:cNvSpPr>
                <p:nvPr/>
              </p:nvSpPr>
              <p:spPr bwMode="auto">
                <a:xfrm>
                  <a:off x="3591" y="2147"/>
                  <a:ext cx="7" cy="18"/>
                </a:xfrm>
                <a:prstGeom prst="ellipse">
                  <a:avLst/>
                </a:prstGeom>
                <a:solidFill>
                  <a:srgbClr val="4D4D4D"/>
                </a:solidFill>
                <a:ln w="7938">
                  <a:solidFill>
                    <a:srgbClr val="4D4D4D"/>
                  </a:solidFill>
                  <a:round/>
                  <a:headEnd/>
                  <a:tailEnd/>
                </a:ln>
              </p:spPr>
              <p:txBody>
                <a:bodyPr/>
                <a:lstStyle/>
                <a:p>
                  <a:endParaRPr lang="en-US"/>
                </a:p>
              </p:txBody>
            </p:sp>
          </p:grpSp>
          <p:sp>
            <p:nvSpPr>
              <p:cNvPr id="24349" name="Oval 282"/>
              <p:cNvSpPr>
                <a:spLocks noChangeArrowheads="1"/>
              </p:cNvSpPr>
              <p:nvPr/>
            </p:nvSpPr>
            <p:spPr bwMode="auto">
              <a:xfrm>
                <a:off x="3812" y="2384"/>
                <a:ext cx="7" cy="18"/>
              </a:xfrm>
              <a:prstGeom prst="ellipse">
                <a:avLst/>
              </a:prstGeom>
              <a:solidFill>
                <a:srgbClr val="4D4D4D"/>
              </a:solidFill>
              <a:ln w="7938">
                <a:solidFill>
                  <a:srgbClr val="4D4D4D"/>
                </a:solidFill>
                <a:round/>
                <a:headEnd/>
                <a:tailEnd/>
              </a:ln>
            </p:spPr>
            <p:txBody>
              <a:bodyPr/>
              <a:lstStyle/>
              <a:p>
                <a:endParaRPr lang="en-US"/>
              </a:p>
            </p:txBody>
          </p:sp>
          <p:sp>
            <p:nvSpPr>
              <p:cNvPr id="24350" name="Oval 283"/>
              <p:cNvSpPr>
                <a:spLocks noChangeArrowheads="1"/>
              </p:cNvSpPr>
              <p:nvPr/>
            </p:nvSpPr>
            <p:spPr bwMode="auto">
              <a:xfrm>
                <a:off x="3764" y="1977"/>
                <a:ext cx="7" cy="17"/>
              </a:xfrm>
              <a:prstGeom prst="ellipse">
                <a:avLst/>
              </a:prstGeom>
              <a:solidFill>
                <a:srgbClr val="4D4D4D"/>
              </a:solidFill>
              <a:ln w="7938">
                <a:solidFill>
                  <a:srgbClr val="4D4D4D"/>
                </a:solidFill>
                <a:round/>
                <a:headEnd/>
                <a:tailEnd/>
              </a:ln>
            </p:spPr>
            <p:txBody>
              <a:bodyPr/>
              <a:lstStyle/>
              <a:p>
                <a:endParaRPr lang="en-US"/>
              </a:p>
            </p:txBody>
          </p:sp>
          <p:sp>
            <p:nvSpPr>
              <p:cNvPr id="24351" name="Oval 284"/>
              <p:cNvSpPr>
                <a:spLocks noChangeArrowheads="1"/>
              </p:cNvSpPr>
              <p:nvPr/>
            </p:nvSpPr>
            <p:spPr bwMode="auto">
              <a:xfrm>
                <a:off x="3796" y="2350"/>
                <a:ext cx="7" cy="18"/>
              </a:xfrm>
              <a:prstGeom prst="ellipse">
                <a:avLst/>
              </a:prstGeom>
              <a:solidFill>
                <a:srgbClr val="4D4D4D"/>
              </a:solidFill>
              <a:ln w="7938">
                <a:solidFill>
                  <a:srgbClr val="4D4D4D"/>
                </a:solidFill>
                <a:round/>
                <a:headEnd/>
                <a:tailEnd/>
              </a:ln>
            </p:spPr>
            <p:txBody>
              <a:bodyPr/>
              <a:lstStyle/>
              <a:p>
                <a:endParaRPr lang="en-US"/>
              </a:p>
            </p:txBody>
          </p:sp>
          <p:sp>
            <p:nvSpPr>
              <p:cNvPr id="24352" name="Oval 285"/>
              <p:cNvSpPr>
                <a:spLocks noChangeArrowheads="1"/>
              </p:cNvSpPr>
              <p:nvPr/>
            </p:nvSpPr>
            <p:spPr bwMode="auto">
              <a:xfrm>
                <a:off x="3839" y="2153"/>
                <a:ext cx="7" cy="16"/>
              </a:xfrm>
              <a:prstGeom prst="ellipse">
                <a:avLst/>
              </a:prstGeom>
              <a:solidFill>
                <a:srgbClr val="4D4D4D"/>
              </a:solidFill>
              <a:ln w="7938">
                <a:solidFill>
                  <a:srgbClr val="4D4D4D"/>
                </a:solidFill>
                <a:round/>
                <a:headEnd/>
                <a:tailEnd/>
              </a:ln>
            </p:spPr>
            <p:txBody>
              <a:bodyPr/>
              <a:lstStyle/>
              <a:p>
                <a:endParaRPr lang="en-US"/>
              </a:p>
            </p:txBody>
          </p:sp>
          <p:sp>
            <p:nvSpPr>
              <p:cNvPr id="24353" name="Oval 286"/>
              <p:cNvSpPr>
                <a:spLocks noChangeArrowheads="1"/>
              </p:cNvSpPr>
              <p:nvPr/>
            </p:nvSpPr>
            <p:spPr bwMode="auto">
              <a:xfrm>
                <a:off x="3653" y="2053"/>
                <a:ext cx="7" cy="16"/>
              </a:xfrm>
              <a:prstGeom prst="ellipse">
                <a:avLst/>
              </a:prstGeom>
              <a:solidFill>
                <a:srgbClr val="4D4D4D"/>
              </a:solidFill>
              <a:ln w="7938">
                <a:solidFill>
                  <a:srgbClr val="4D4D4D"/>
                </a:solidFill>
                <a:round/>
                <a:headEnd/>
                <a:tailEnd/>
              </a:ln>
            </p:spPr>
            <p:txBody>
              <a:bodyPr/>
              <a:lstStyle/>
              <a:p>
                <a:endParaRPr lang="en-US"/>
              </a:p>
            </p:txBody>
          </p:sp>
          <p:sp>
            <p:nvSpPr>
              <p:cNvPr id="24354" name="Oval 287"/>
              <p:cNvSpPr>
                <a:spLocks noChangeArrowheads="1"/>
              </p:cNvSpPr>
              <p:nvPr/>
            </p:nvSpPr>
            <p:spPr bwMode="auto">
              <a:xfrm>
                <a:off x="3822" y="2129"/>
                <a:ext cx="7" cy="16"/>
              </a:xfrm>
              <a:prstGeom prst="ellipse">
                <a:avLst/>
              </a:prstGeom>
              <a:solidFill>
                <a:srgbClr val="4D4D4D"/>
              </a:solidFill>
              <a:ln w="7938">
                <a:solidFill>
                  <a:srgbClr val="4D4D4D"/>
                </a:solidFill>
                <a:round/>
                <a:headEnd/>
                <a:tailEnd/>
              </a:ln>
            </p:spPr>
            <p:txBody>
              <a:bodyPr/>
              <a:lstStyle/>
              <a:p>
                <a:endParaRPr lang="en-US"/>
              </a:p>
            </p:txBody>
          </p:sp>
          <p:sp>
            <p:nvSpPr>
              <p:cNvPr id="24355" name="Oval 288"/>
              <p:cNvSpPr>
                <a:spLocks noChangeArrowheads="1"/>
              </p:cNvSpPr>
              <p:nvPr/>
            </p:nvSpPr>
            <p:spPr bwMode="auto">
              <a:xfrm>
                <a:off x="3764" y="2116"/>
                <a:ext cx="7" cy="16"/>
              </a:xfrm>
              <a:prstGeom prst="ellipse">
                <a:avLst/>
              </a:prstGeom>
              <a:solidFill>
                <a:srgbClr val="4D4D4D"/>
              </a:solidFill>
              <a:ln w="7938">
                <a:solidFill>
                  <a:srgbClr val="4D4D4D"/>
                </a:solidFill>
                <a:round/>
                <a:headEnd/>
                <a:tailEnd/>
              </a:ln>
            </p:spPr>
            <p:txBody>
              <a:bodyPr/>
              <a:lstStyle/>
              <a:p>
                <a:endParaRPr lang="en-US"/>
              </a:p>
            </p:txBody>
          </p:sp>
          <p:sp>
            <p:nvSpPr>
              <p:cNvPr id="24356" name="Oval 289"/>
              <p:cNvSpPr>
                <a:spLocks noChangeArrowheads="1"/>
              </p:cNvSpPr>
              <p:nvPr/>
            </p:nvSpPr>
            <p:spPr bwMode="auto">
              <a:xfrm>
                <a:off x="3791" y="1928"/>
                <a:ext cx="7" cy="19"/>
              </a:xfrm>
              <a:prstGeom prst="ellipse">
                <a:avLst/>
              </a:prstGeom>
              <a:solidFill>
                <a:srgbClr val="4D4D4D"/>
              </a:solidFill>
              <a:ln w="7938">
                <a:solidFill>
                  <a:srgbClr val="4D4D4D"/>
                </a:solidFill>
                <a:round/>
                <a:headEnd/>
                <a:tailEnd/>
              </a:ln>
            </p:spPr>
            <p:txBody>
              <a:bodyPr/>
              <a:lstStyle/>
              <a:p>
                <a:endParaRPr lang="en-US"/>
              </a:p>
            </p:txBody>
          </p:sp>
          <p:sp>
            <p:nvSpPr>
              <p:cNvPr id="24357" name="Oval 290"/>
              <p:cNvSpPr>
                <a:spLocks noChangeArrowheads="1"/>
              </p:cNvSpPr>
              <p:nvPr/>
            </p:nvSpPr>
            <p:spPr bwMode="auto">
              <a:xfrm>
                <a:off x="3802" y="2135"/>
                <a:ext cx="7" cy="17"/>
              </a:xfrm>
              <a:prstGeom prst="ellipse">
                <a:avLst/>
              </a:prstGeom>
              <a:solidFill>
                <a:srgbClr val="4D4D4D"/>
              </a:solidFill>
              <a:ln w="7938">
                <a:solidFill>
                  <a:srgbClr val="4D4D4D"/>
                </a:solidFill>
                <a:round/>
                <a:headEnd/>
                <a:tailEnd/>
              </a:ln>
            </p:spPr>
            <p:txBody>
              <a:bodyPr/>
              <a:lstStyle/>
              <a:p>
                <a:endParaRPr lang="en-US"/>
              </a:p>
            </p:txBody>
          </p:sp>
          <p:grpSp>
            <p:nvGrpSpPr>
              <p:cNvPr id="24358" name="Group 291"/>
              <p:cNvGrpSpPr>
                <a:grpSpLocks/>
              </p:cNvGrpSpPr>
              <p:nvPr/>
            </p:nvGrpSpPr>
            <p:grpSpPr bwMode="auto">
              <a:xfrm>
                <a:off x="3599" y="2128"/>
                <a:ext cx="59" cy="96"/>
                <a:chOff x="3599" y="2128"/>
                <a:chExt cx="59" cy="96"/>
              </a:xfrm>
            </p:grpSpPr>
            <p:sp>
              <p:nvSpPr>
                <p:cNvPr id="24386" name="Oval 292"/>
                <p:cNvSpPr>
                  <a:spLocks noChangeArrowheads="1"/>
                </p:cNvSpPr>
                <p:nvPr/>
              </p:nvSpPr>
              <p:spPr bwMode="auto">
                <a:xfrm>
                  <a:off x="3599" y="2160"/>
                  <a:ext cx="7" cy="17"/>
                </a:xfrm>
                <a:prstGeom prst="ellipse">
                  <a:avLst/>
                </a:prstGeom>
                <a:solidFill>
                  <a:srgbClr val="4D4D4D"/>
                </a:solidFill>
                <a:ln w="7938">
                  <a:solidFill>
                    <a:srgbClr val="4D4D4D"/>
                  </a:solidFill>
                  <a:round/>
                  <a:headEnd/>
                  <a:tailEnd/>
                </a:ln>
              </p:spPr>
              <p:txBody>
                <a:bodyPr/>
                <a:lstStyle/>
                <a:p>
                  <a:endParaRPr lang="en-US"/>
                </a:p>
              </p:txBody>
            </p:sp>
            <p:sp>
              <p:nvSpPr>
                <p:cNvPr id="24387" name="Oval 293"/>
                <p:cNvSpPr>
                  <a:spLocks noChangeArrowheads="1"/>
                </p:cNvSpPr>
                <p:nvPr/>
              </p:nvSpPr>
              <p:spPr bwMode="auto">
                <a:xfrm>
                  <a:off x="3651" y="2140"/>
                  <a:ext cx="7" cy="16"/>
                </a:xfrm>
                <a:prstGeom prst="ellipse">
                  <a:avLst/>
                </a:prstGeom>
                <a:solidFill>
                  <a:srgbClr val="4D4D4D"/>
                </a:solidFill>
                <a:ln w="7938">
                  <a:solidFill>
                    <a:srgbClr val="4D4D4D"/>
                  </a:solidFill>
                  <a:round/>
                  <a:headEnd/>
                  <a:tailEnd/>
                </a:ln>
              </p:spPr>
              <p:txBody>
                <a:bodyPr/>
                <a:lstStyle/>
                <a:p>
                  <a:endParaRPr lang="en-US"/>
                </a:p>
              </p:txBody>
            </p:sp>
            <p:sp>
              <p:nvSpPr>
                <p:cNvPr id="24388" name="Oval 294"/>
                <p:cNvSpPr>
                  <a:spLocks noChangeArrowheads="1"/>
                </p:cNvSpPr>
                <p:nvPr/>
              </p:nvSpPr>
              <p:spPr bwMode="auto">
                <a:xfrm>
                  <a:off x="3620" y="2164"/>
                  <a:ext cx="7" cy="17"/>
                </a:xfrm>
                <a:prstGeom prst="ellipse">
                  <a:avLst/>
                </a:prstGeom>
                <a:solidFill>
                  <a:srgbClr val="4D4D4D"/>
                </a:solidFill>
                <a:ln w="7938">
                  <a:solidFill>
                    <a:srgbClr val="4D4D4D"/>
                  </a:solidFill>
                  <a:round/>
                  <a:headEnd/>
                  <a:tailEnd/>
                </a:ln>
              </p:spPr>
              <p:txBody>
                <a:bodyPr/>
                <a:lstStyle/>
                <a:p>
                  <a:endParaRPr lang="en-US"/>
                </a:p>
              </p:txBody>
            </p:sp>
            <p:sp>
              <p:nvSpPr>
                <p:cNvPr id="24389" name="Oval 295"/>
                <p:cNvSpPr>
                  <a:spLocks noChangeArrowheads="1"/>
                </p:cNvSpPr>
                <p:nvPr/>
              </p:nvSpPr>
              <p:spPr bwMode="auto">
                <a:xfrm>
                  <a:off x="3605" y="2206"/>
                  <a:ext cx="7" cy="18"/>
                </a:xfrm>
                <a:prstGeom prst="ellipse">
                  <a:avLst/>
                </a:prstGeom>
                <a:solidFill>
                  <a:srgbClr val="4D4D4D"/>
                </a:solidFill>
                <a:ln w="7938">
                  <a:solidFill>
                    <a:srgbClr val="4D4D4D"/>
                  </a:solidFill>
                  <a:round/>
                  <a:headEnd/>
                  <a:tailEnd/>
                </a:ln>
              </p:spPr>
              <p:txBody>
                <a:bodyPr/>
                <a:lstStyle/>
                <a:p>
                  <a:endParaRPr lang="en-US"/>
                </a:p>
              </p:txBody>
            </p:sp>
            <p:sp>
              <p:nvSpPr>
                <p:cNvPr id="24390" name="Oval 296"/>
                <p:cNvSpPr>
                  <a:spLocks noChangeArrowheads="1"/>
                </p:cNvSpPr>
                <p:nvPr/>
              </p:nvSpPr>
              <p:spPr bwMode="auto">
                <a:xfrm>
                  <a:off x="3635" y="2131"/>
                  <a:ext cx="7" cy="16"/>
                </a:xfrm>
                <a:prstGeom prst="ellipse">
                  <a:avLst/>
                </a:prstGeom>
                <a:solidFill>
                  <a:srgbClr val="4D4D4D"/>
                </a:solidFill>
                <a:ln w="7938">
                  <a:solidFill>
                    <a:srgbClr val="4D4D4D"/>
                  </a:solidFill>
                  <a:round/>
                  <a:headEnd/>
                  <a:tailEnd/>
                </a:ln>
              </p:spPr>
              <p:txBody>
                <a:bodyPr/>
                <a:lstStyle/>
                <a:p>
                  <a:endParaRPr lang="en-US"/>
                </a:p>
              </p:txBody>
            </p:sp>
            <p:sp>
              <p:nvSpPr>
                <p:cNvPr id="24391" name="Oval 297"/>
                <p:cNvSpPr>
                  <a:spLocks noChangeArrowheads="1"/>
                </p:cNvSpPr>
                <p:nvPr/>
              </p:nvSpPr>
              <p:spPr bwMode="auto">
                <a:xfrm>
                  <a:off x="3613" y="2128"/>
                  <a:ext cx="7" cy="15"/>
                </a:xfrm>
                <a:prstGeom prst="ellipse">
                  <a:avLst/>
                </a:prstGeom>
                <a:solidFill>
                  <a:srgbClr val="4D4D4D"/>
                </a:solidFill>
                <a:ln w="7938">
                  <a:solidFill>
                    <a:srgbClr val="4D4D4D"/>
                  </a:solidFill>
                  <a:round/>
                  <a:headEnd/>
                  <a:tailEnd/>
                </a:ln>
              </p:spPr>
              <p:txBody>
                <a:bodyPr/>
                <a:lstStyle/>
                <a:p>
                  <a:endParaRPr lang="en-US"/>
                </a:p>
              </p:txBody>
            </p:sp>
            <p:sp>
              <p:nvSpPr>
                <p:cNvPr id="24392" name="Oval 298"/>
                <p:cNvSpPr>
                  <a:spLocks noChangeArrowheads="1"/>
                </p:cNvSpPr>
                <p:nvPr/>
              </p:nvSpPr>
              <p:spPr bwMode="auto">
                <a:xfrm>
                  <a:off x="3639" y="2176"/>
                  <a:ext cx="7" cy="19"/>
                </a:xfrm>
                <a:prstGeom prst="ellipse">
                  <a:avLst/>
                </a:prstGeom>
                <a:solidFill>
                  <a:srgbClr val="4D4D4D"/>
                </a:solidFill>
                <a:ln w="7938">
                  <a:solidFill>
                    <a:srgbClr val="4D4D4D"/>
                  </a:solidFill>
                  <a:round/>
                  <a:headEnd/>
                  <a:tailEnd/>
                </a:ln>
              </p:spPr>
              <p:txBody>
                <a:bodyPr/>
                <a:lstStyle/>
                <a:p>
                  <a:endParaRPr lang="en-US"/>
                </a:p>
              </p:txBody>
            </p:sp>
            <p:sp>
              <p:nvSpPr>
                <p:cNvPr id="24393" name="Oval 299"/>
                <p:cNvSpPr>
                  <a:spLocks noChangeArrowheads="1"/>
                </p:cNvSpPr>
                <p:nvPr/>
              </p:nvSpPr>
              <p:spPr bwMode="auto">
                <a:xfrm>
                  <a:off x="3620" y="2199"/>
                  <a:ext cx="7" cy="17"/>
                </a:xfrm>
                <a:prstGeom prst="ellipse">
                  <a:avLst/>
                </a:prstGeom>
                <a:solidFill>
                  <a:srgbClr val="4D4D4D"/>
                </a:solidFill>
                <a:ln w="7938">
                  <a:solidFill>
                    <a:srgbClr val="4D4D4D"/>
                  </a:solidFill>
                  <a:round/>
                  <a:headEnd/>
                  <a:tailEnd/>
                </a:ln>
              </p:spPr>
              <p:txBody>
                <a:bodyPr/>
                <a:lstStyle/>
                <a:p>
                  <a:endParaRPr lang="en-US"/>
                </a:p>
              </p:txBody>
            </p:sp>
            <p:sp>
              <p:nvSpPr>
                <p:cNvPr id="24394" name="Oval 300"/>
                <p:cNvSpPr>
                  <a:spLocks noChangeArrowheads="1"/>
                </p:cNvSpPr>
                <p:nvPr/>
              </p:nvSpPr>
              <p:spPr bwMode="auto">
                <a:xfrm>
                  <a:off x="3647" y="2206"/>
                  <a:ext cx="6" cy="18"/>
                </a:xfrm>
                <a:prstGeom prst="ellipse">
                  <a:avLst/>
                </a:prstGeom>
                <a:solidFill>
                  <a:srgbClr val="4D4D4D"/>
                </a:solidFill>
                <a:ln w="7938">
                  <a:solidFill>
                    <a:srgbClr val="4D4D4D"/>
                  </a:solidFill>
                  <a:round/>
                  <a:headEnd/>
                  <a:tailEnd/>
                </a:ln>
              </p:spPr>
              <p:txBody>
                <a:bodyPr/>
                <a:lstStyle/>
                <a:p>
                  <a:endParaRPr lang="en-US"/>
                </a:p>
              </p:txBody>
            </p:sp>
          </p:grpSp>
          <p:sp>
            <p:nvSpPr>
              <p:cNvPr id="24359" name="Oval 301"/>
              <p:cNvSpPr>
                <a:spLocks noChangeArrowheads="1"/>
              </p:cNvSpPr>
              <p:nvPr/>
            </p:nvSpPr>
            <p:spPr bwMode="auto">
              <a:xfrm>
                <a:off x="3778" y="2116"/>
                <a:ext cx="6" cy="18"/>
              </a:xfrm>
              <a:prstGeom prst="ellipse">
                <a:avLst/>
              </a:prstGeom>
              <a:solidFill>
                <a:srgbClr val="4D4D4D"/>
              </a:solidFill>
              <a:ln w="7938">
                <a:solidFill>
                  <a:srgbClr val="4D4D4D"/>
                </a:solidFill>
                <a:round/>
                <a:headEnd/>
                <a:tailEnd/>
              </a:ln>
            </p:spPr>
            <p:txBody>
              <a:bodyPr/>
              <a:lstStyle/>
              <a:p>
                <a:endParaRPr lang="en-US"/>
              </a:p>
            </p:txBody>
          </p:sp>
          <p:sp>
            <p:nvSpPr>
              <p:cNvPr id="24360" name="Oval 302"/>
              <p:cNvSpPr>
                <a:spLocks noChangeArrowheads="1"/>
              </p:cNvSpPr>
              <p:nvPr/>
            </p:nvSpPr>
            <p:spPr bwMode="auto">
              <a:xfrm>
                <a:off x="3769" y="1942"/>
                <a:ext cx="6" cy="18"/>
              </a:xfrm>
              <a:prstGeom prst="ellipse">
                <a:avLst/>
              </a:prstGeom>
              <a:solidFill>
                <a:srgbClr val="4D4D4D"/>
              </a:solidFill>
              <a:ln w="7938">
                <a:solidFill>
                  <a:srgbClr val="4D4D4D"/>
                </a:solidFill>
                <a:round/>
                <a:headEnd/>
                <a:tailEnd/>
              </a:ln>
            </p:spPr>
            <p:txBody>
              <a:bodyPr/>
              <a:lstStyle/>
              <a:p>
                <a:endParaRPr lang="en-US"/>
              </a:p>
            </p:txBody>
          </p:sp>
          <p:sp>
            <p:nvSpPr>
              <p:cNvPr id="24361" name="Oval 303"/>
              <p:cNvSpPr>
                <a:spLocks noChangeArrowheads="1"/>
              </p:cNvSpPr>
              <p:nvPr/>
            </p:nvSpPr>
            <p:spPr bwMode="auto">
              <a:xfrm>
                <a:off x="3707" y="2117"/>
                <a:ext cx="7" cy="19"/>
              </a:xfrm>
              <a:prstGeom prst="ellipse">
                <a:avLst/>
              </a:prstGeom>
              <a:solidFill>
                <a:srgbClr val="4D4D4D"/>
              </a:solidFill>
              <a:ln w="7938">
                <a:solidFill>
                  <a:srgbClr val="4D4D4D"/>
                </a:solidFill>
                <a:round/>
                <a:headEnd/>
                <a:tailEnd/>
              </a:ln>
            </p:spPr>
            <p:txBody>
              <a:bodyPr/>
              <a:lstStyle/>
              <a:p>
                <a:endParaRPr lang="en-US"/>
              </a:p>
            </p:txBody>
          </p:sp>
          <p:sp>
            <p:nvSpPr>
              <p:cNvPr id="24362" name="Oval 304"/>
              <p:cNvSpPr>
                <a:spLocks noChangeArrowheads="1"/>
              </p:cNvSpPr>
              <p:nvPr/>
            </p:nvSpPr>
            <p:spPr bwMode="auto">
              <a:xfrm>
                <a:off x="3782" y="2156"/>
                <a:ext cx="6" cy="17"/>
              </a:xfrm>
              <a:prstGeom prst="ellipse">
                <a:avLst/>
              </a:prstGeom>
              <a:solidFill>
                <a:srgbClr val="4D4D4D"/>
              </a:solidFill>
              <a:ln w="7938">
                <a:solidFill>
                  <a:srgbClr val="4D4D4D"/>
                </a:solidFill>
                <a:round/>
                <a:headEnd/>
                <a:tailEnd/>
              </a:ln>
            </p:spPr>
            <p:txBody>
              <a:bodyPr/>
              <a:lstStyle/>
              <a:p>
                <a:endParaRPr lang="en-US"/>
              </a:p>
            </p:txBody>
          </p:sp>
          <p:sp>
            <p:nvSpPr>
              <p:cNvPr id="24363" name="Oval 305"/>
              <p:cNvSpPr>
                <a:spLocks noChangeArrowheads="1"/>
              </p:cNvSpPr>
              <p:nvPr/>
            </p:nvSpPr>
            <p:spPr bwMode="auto">
              <a:xfrm>
                <a:off x="3659" y="2109"/>
                <a:ext cx="7" cy="16"/>
              </a:xfrm>
              <a:prstGeom prst="ellipse">
                <a:avLst/>
              </a:prstGeom>
              <a:solidFill>
                <a:srgbClr val="4D4D4D"/>
              </a:solidFill>
              <a:ln w="7938">
                <a:solidFill>
                  <a:srgbClr val="4D4D4D"/>
                </a:solidFill>
                <a:round/>
                <a:headEnd/>
                <a:tailEnd/>
              </a:ln>
            </p:spPr>
            <p:txBody>
              <a:bodyPr/>
              <a:lstStyle/>
              <a:p>
                <a:endParaRPr lang="en-US"/>
              </a:p>
            </p:txBody>
          </p:sp>
          <p:sp>
            <p:nvSpPr>
              <p:cNvPr id="24364" name="Oval 306"/>
              <p:cNvSpPr>
                <a:spLocks noChangeArrowheads="1"/>
              </p:cNvSpPr>
              <p:nvPr/>
            </p:nvSpPr>
            <p:spPr bwMode="auto">
              <a:xfrm>
                <a:off x="3724" y="2149"/>
                <a:ext cx="7" cy="16"/>
              </a:xfrm>
              <a:prstGeom prst="ellipse">
                <a:avLst/>
              </a:prstGeom>
              <a:solidFill>
                <a:srgbClr val="4D4D4D"/>
              </a:solidFill>
              <a:ln w="7938">
                <a:solidFill>
                  <a:srgbClr val="4D4D4D"/>
                </a:solidFill>
                <a:round/>
                <a:headEnd/>
                <a:tailEnd/>
              </a:ln>
            </p:spPr>
            <p:txBody>
              <a:bodyPr/>
              <a:lstStyle/>
              <a:p>
                <a:endParaRPr lang="en-US"/>
              </a:p>
            </p:txBody>
          </p:sp>
          <p:sp>
            <p:nvSpPr>
              <p:cNvPr id="24365" name="Oval 307"/>
              <p:cNvSpPr>
                <a:spLocks noChangeArrowheads="1"/>
              </p:cNvSpPr>
              <p:nvPr/>
            </p:nvSpPr>
            <p:spPr bwMode="auto">
              <a:xfrm>
                <a:off x="3686" y="2136"/>
                <a:ext cx="7" cy="18"/>
              </a:xfrm>
              <a:prstGeom prst="ellipse">
                <a:avLst/>
              </a:prstGeom>
              <a:solidFill>
                <a:srgbClr val="4D4D4D"/>
              </a:solidFill>
              <a:ln w="7938">
                <a:solidFill>
                  <a:srgbClr val="4D4D4D"/>
                </a:solidFill>
                <a:round/>
                <a:headEnd/>
                <a:tailEnd/>
              </a:ln>
            </p:spPr>
            <p:txBody>
              <a:bodyPr/>
              <a:lstStyle/>
              <a:p>
                <a:endParaRPr lang="en-US"/>
              </a:p>
            </p:txBody>
          </p:sp>
          <p:sp>
            <p:nvSpPr>
              <p:cNvPr id="24366" name="Oval 308"/>
              <p:cNvSpPr>
                <a:spLocks noChangeArrowheads="1"/>
              </p:cNvSpPr>
              <p:nvPr/>
            </p:nvSpPr>
            <p:spPr bwMode="auto">
              <a:xfrm>
                <a:off x="3753" y="2150"/>
                <a:ext cx="6" cy="18"/>
              </a:xfrm>
              <a:prstGeom prst="ellipse">
                <a:avLst/>
              </a:prstGeom>
              <a:solidFill>
                <a:srgbClr val="4D4D4D"/>
              </a:solidFill>
              <a:ln w="7938">
                <a:solidFill>
                  <a:srgbClr val="4D4D4D"/>
                </a:solidFill>
                <a:round/>
                <a:headEnd/>
                <a:tailEnd/>
              </a:ln>
            </p:spPr>
            <p:txBody>
              <a:bodyPr/>
              <a:lstStyle/>
              <a:p>
                <a:endParaRPr lang="en-US"/>
              </a:p>
            </p:txBody>
          </p:sp>
          <p:sp>
            <p:nvSpPr>
              <p:cNvPr id="24367" name="Oval 309"/>
              <p:cNvSpPr>
                <a:spLocks noChangeArrowheads="1"/>
              </p:cNvSpPr>
              <p:nvPr/>
            </p:nvSpPr>
            <p:spPr bwMode="auto">
              <a:xfrm>
                <a:off x="3742" y="2118"/>
                <a:ext cx="7" cy="17"/>
              </a:xfrm>
              <a:prstGeom prst="ellipse">
                <a:avLst/>
              </a:prstGeom>
              <a:solidFill>
                <a:srgbClr val="4D4D4D"/>
              </a:solidFill>
              <a:ln w="7938">
                <a:solidFill>
                  <a:srgbClr val="4D4D4D"/>
                </a:solidFill>
                <a:round/>
                <a:headEnd/>
                <a:tailEnd/>
              </a:ln>
            </p:spPr>
            <p:txBody>
              <a:bodyPr/>
              <a:lstStyle/>
              <a:p>
                <a:endParaRPr lang="en-US"/>
              </a:p>
            </p:txBody>
          </p:sp>
          <p:sp>
            <p:nvSpPr>
              <p:cNvPr id="24368" name="Oval 310"/>
              <p:cNvSpPr>
                <a:spLocks noChangeArrowheads="1"/>
              </p:cNvSpPr>
              <p:nvPr/>
            </p:nvSpPr>
            <p:spPr bwMode="auto">
              <a:xfrm>
                <a:off x="3724" y="2252"/>
                <a:ext cx="7" cy="17"/>
              </a:xfrm>
              <a:prstGeom prst="ellipse">
                <a:avLst/>
              </a:prstGeom>
              <a:solidFill>
                <a:srgbClr val="4D4D4D"/>
              </a:solidFill>
              <a:ln w="7938">
                <a:solidFill>
                  <a:srgbClr val="4D4D4D"/>
                </a:solidFill>
                <a:round/>
                <a:headEnd/>
                <a:tailEnd/>
              </a:ln>
            </p:spPr>
            <p:txBody>
              <a:bodyPr/>
              <a:lstStyle/>
              <a:p>
                <a:endParaRPr lang="en-US"/>
              </a:p>
            </p:txBody>
          </p:sp>
          <p:sp>
            <p:nvSpPr>
              <p:cNvPr id="24369" name="Oval 311"/>
              <p:cNvSpPr>
                <a:spLocks noChangeArrowheads="1"/>
              </p:cNvSpPr>
              <p:nvPr/>
            </p:nvSpPr>
            <p:spPr bwMode="auto">
              <a:xfrm>
                <a:off x="3661" y="2182"/>
                <a:ext cx="7" cy="17"/>
              </a:xfrm>
              <a:prstGeom prst="ellipse">
                <a:avLst/>
              </a:prstGeom>
              <a:solidFill>
                <a:srgbClr val="4D4D4D"/>
              </a:solidFill>
              <a:ln w="7938">
                <a:solidFill>
                  <a:srgbClr val="4D4D4D"/>
                </a:solidFill>
                <a:round/>
                <a:headEnd/>
                <a:tailEnd/>
              </a:ln>
            </p:spPr>
            <p:txBody>
              <a:bodyPr/>
              <a:lstStyle/>
              <a:p>
                <a:endParaRPr lang="en-US"/>
              </a:p>
            </p:txBody>
          </p:sp>
          <p:sp>
            <p:nvSpPr>
              <p:cNvPr id="24370" name="Oval 312"/>
              <p:cNvSpPr>
                <a:spLocks noChangeArrowheads="1"/>
              </p:cNvSpPr>
              <p:nvPr/>
            </p:nvSpPr>
            <p:spPr bwMode="auto">
              <a:xfrm>
                <a:off x="3705" y="2228"/>
                <a:ext cx="7" cy="18"/>
              </a:xfrm>
              <a:prstGeom prst="ellipse">
                <a:avLst/>
              </a:prstGeom>
              <a:solidFill>
                <a:srgbClr val="4D4D4D"/>
              </a:solidFill>
              <a:ln w="7938">
                <a:solidFill>
                  <a:srgbClr val="4D4D4D"/>
                </a:solidFill>
                <a:round/>
                <a:headEnd/>
                <a:tailEnd/>
              </a:ln>
            </p:spPr>
            <p:txBody>
              <a:bodyPr/>
              <a:lstStyle/>
              <a:p>
                <a:endParaRPr lang="en-US"/>
              </a:p>
            </p:txBody>
          </p:sp>
          <p:sp>
            <p:nvSpPr>
              <p:cNvPr id="24371" name="Oval 313"/>
              <p:cNvSpPr>
                <a:spLocks noChangeArrowheads="1"/>
              </p:cNvSpPr>
              <p:nvPr/>
            </p:nvSpPr>
            <p:spPr bwMode="auto">
              <a:xfrm>
                <a:off x="3743" y="2264"/>
                <a:ext cx="7" cy="17"/>
              </a:xfrm>
              <a:prstGeom prst="ellipse">
                <a:avLst/>
              </a:prstGeom>
              <a:solidFill>
                <a:srgbClr val="4D4D4D"/>
              </a:solidFill>
              <a:ln w="7938">
                <a:solidFill>
                  <a:srgbClr val="4D4D4D"/>
                </a:solidFill>
                <a:round/>
                <a:headEnd/>
                <a:tailEnd/>
              </a:ln>
            </p:spPr>
            <p:txBody>
              <a:bodyPr/>
              <a:lstStyle/>
              <a:p>
                <a:endParaRPr lang="en-US"/>
              </a:p>
            </p:txBody>
          </p:sp>
          <p:sp>
            <p:nvSpPr>
              <p:cNvPr id="24372" name="Oval 314"/>
              <p:cNvSpPr>
                <a:spLocks noChangeArrowheads="1"/>
              </p:cNvSpPr>
              <p:nvPr/>
            </p:nvSpPr>
            <p:spPr bwMode="auto">
              <a:xfrm>
                <a:off x="3685" y="2251"/>
                <a:ext cx="6" cy="15"/>
              </a:xfrm>
              <a:prstGeom prst="ellipse">
                <a:avLst/>
              </a:prstGeom>
              <a:solidFill>
                <a:srgbClr val="4D4D4D"/>
              </a:solidFill>
              <a:ln w="7938">
                <a:solidFill>
                  <a:srgbClr val="4D4D4D"/>
                </a:solidFill>
                <a:round/>
                <a:headEnd/>
                <a:tailEnd/>
              </a:ln>
            </p:spPr>
            <p:txBody>
              <a:bodyPr/>
              <a:lstStyle/>
              <a:p>
                <a:endParaRPr lang="en-US"/>
              </a:p>
            </p:txBody>
          </p:sp>
          <p:sp>
            <p:nvSpPr>
              <p:cNvPr id="24373" name="Oval 315"/>
              <p:cNvSpPr>
                <a:spLocks noChangeArrowheads="1"/>
              </p:cNvSpPr>
              <p:nvPr/>
            </p:nvSpPr>
            <p:spPr bwMode="auto">
              <a:xfrm>
                <a:off x="3705" y="2278"/>
                <a:ext cx="7" cy="17"/>
              </a:xfrm>
              <a:prstGeom prst="ellipse">
                <a:avLst/>
              </a:prstGeom>
              <a:solidFill>
                <a:srgbClr val="4D4D4D"/>
              </a:solidFill>
              <a:ln w="7938">
                <a:solidFill>
                  <a:srgbClr val="4D4D4D"/>
                </a:solidFill>
                <a:round/>
                <a:headEnd/>
                <a:tailEnd/>
              </a:ln>
            </p:spPr>
            <p:txBody>
              <a:bodyPr/>
              <a:lstStyle/>
              <a:p>
                <a:endParaRPr lang="en-US"/>
              </a:p>
            </p:txBody>
          </p:sp>
          <p:sp>
            <p:nvSpPr>
              <p:cNvPr id="24374" name="Oval 316"/>
              <p:cNvSpPr>
                <a:spLocks noChangeArrowheads="1"/>
              </p:cNvSpPr>
              <p:nvPr/>
            </p:nvSpPr>
            <p:spPr bwMode="auto">
              <a:xfrm>
                <a:off x="3677" y="2210"/>
                <a:ext cx="7" cy="17"/>
              </a:xfrm>
              <a:prstGeom prst="ellipse">
                <a:avLst/>
              </a:prstGeom>
              <a:solidFill>
                <a:srgbClr val="4D4D4D"/>
              </a:solidFill>
              <a:ln w="7938">
                <a:solidFill>
                  <a:srgbClr val="4D4D4D"/>
                </a:solidFill>
                <a:round/>
                <a:headEnd/>
                <a:tailEnd/>
              </a:ln>
            </p:spPr>
            <p:txBody>
              <a:bodyPr/>
              <a:lstStyle/>
              <a:p>
                <a:endParaRPr lang="en-US"/>
              </a:p>
            </p:txBody>
          </p:sp>
          <p:sp>
            <p:nvSpPr>
              <p:cNvPr id="24375" name="Oval 317"/>
              <p:cNvSpPr>
                <a:spLocks noChangeArrowheads="1"/>
              </p:cNvSpPr>
              <p:nvPr/>
            </p:nvSpPr>
            <p:spPr bwMode="auto">
              <a:xfrm>
                <a:off x="3727" y="2297"/>
                <a:ext cx="7" cy="18"/>
              </a:xfrm>
              <a:prstGeom prst="ellipse">
                <a:avLst/>
              </a:prstGeom>
              <a:solidFill>
                <a:srgbClr val="4D4D4D"/>
              </a:solidFill>
              <a:ln w="7938">
                <a:solidFill>
                  <a:srgbClr val="4D4D4D"/>
                </a:solidFill>
                <a:round/>
                <a:headEnd/>
                <a:tailEnd/>
              </a:ln>
            </p:spPr>
            <p:txBody>
              <a:bodyPr/>
              <a:lstStyle/>
              <a:p>
                <a:endParaRPr lang="en-US"/>
              </a:p>
            </p:txBody>
          </p:sp>
          <p:sp>
            <p:nvSpPr>
              <p:cNvPr id="24376" name="Oval 318"/>
              <p:cNvSpPr>
                <a:spLocks noChangeArrowheads="1"/>
              </p:cNvSpPr>
              <p:nvPr/>
            </p:nvSpPr>
            <p:spPr bwMode="auto">
              <a:xfrm>
                <a:off x="3662" y="2233"/>
                <a:ext cx="7" cy="16"/>
              </a:xfrm>
              <a:prstGeom prst="ellipse">
                <a:avLst/>
              </a:prstGeom>
              <a:solidFill>
                <a:srgbClr val="4D4D4D"/>
              </a:solidFill>
              <a:ln w="7938">
                <a:solidFill>
                  <a:srgbClr val="4D4D4D"/>
                </a:solidFill>
                <a:round/>
                <a:headEnd/>
                <a:tailEnd/>
              </a:ln>
            </p:spPr>
            <p:txBody>
              <a:bodyPr/>
              <a:lstStyle/>
              <a:p>
                <a:endParaRPr lang="en-US"/>
              </a:p>
            </p:txBody>
          </p:sp>
          <p:sp>
            <p:nvSpPr>
              <p:cNvPr id="24377" name="Oval 319"/>
              <p:cNvSpPr>
                <a:spLocks noChangeArrowheads="1"/>
              </p:cNvSpPr>
              <p:nvPr/>
            </p:nvSpPr>
            <p:spPr bwMode="auto">
              <a:xfrm>
                <a:off x="3727" y="1973"/>
                <a:ext cx="7" cy="18"/>
              </a:xfrm>
              <a:prstGeom prst="ellipse">
                <a:avLst/>
              </a:prstGeom>
              <a:solidFill>
                <a:srgbClr val="4D4D4D"/>
              </a:solidFill>
              <a:ln w="7938">
                <a:solidFill>
                  <a:srgbClr val="4D4D4D"/>
                </a:solidFill>
                <a:round/>
                <a:headEnd/>
                <a:tailEnd/>
              </a:ln>
            </p:spPr>
            <p:txBody>
              <a:bodyPr/>
              <a:lstStyle/>
              <a:p>
                <a:endParaRPr lang="en-US"/>
              </a:p>
            </p:txBody>
          </p:sp>
          <p:sp>
            <p:nvSpPr>
              <p:cNvPr id="24378" name="Oval 320"/>
              <p:cNvSpPr>
                <a:spLocks noChangeArrowheads="1"/>
              </p:cNvSpPr>
              <p:nvPr/>
            </p:nvSpPr>
            <p:spPr bwMode="auto">
              <a:xfrm>
                <a:off x="3749" y="2315"/>
                <a:ext cx="7" cy="16"/>
              </a:xfrm>
              <a:prstGeom prst="ellipse">
                <a:avLst/>
              </a:prstGeom>
              <a:solidFill>
                <a:srgbClr val="4D4D4D"/>
              </a:solidFill>
              <a:ln w="7938">
                <a:solidFill>
                  <a:srgbClr val="4D4D4D"/>
                </a:solidFill>
                <a:round/>
                <a:headEnd/>
                <a:tailEnd/>
              </a:ln>
            </p:spPr>
            <p:txBody>
              <a:bodyPr/>
              <a:lstStyle/>
              <a:p>
                <a:endParaRPr lang="en-US"/>
              </a:p>
            </p:txBody>
          </p:sp>
          <p:sp>
            <p:nvSpPr>
              <p:cNvPr id="24379" name="Oval 321"/>
              <p:cNvSpPr>
                <a:spLocks noChangeArrowheads="1"/>
              </p:cNvSpPr>
              <p:nvPr/>
            </p:nvSpPr>
            <p:spPr bwMode="auto">
              <a:xfrm>
                <a:off x="3671" y="2142"/>
                <a:ext cx="7" cy="18"/>
              </a:xfrm>
              <a:prstGeom prst="ellipse">
                <a:avLst/>
              </a:prstGeom>
              <a:solidFill>
                <a:srgbClr val="4D4D4D"/>
              </a:solidFill>
              <a:ln w="7938">
                <a:solidFill>
                  <a:srgbClr val="4D4D4D"/>
                </a:solidFill>
                <a:round/>
                <a:headEnd/>
                <a:tailEnd/>
              </a:ln>
            </p:spPr>
            <p:txBody>
              <a:bodyPr/>
              <a:lstStyle/>
              <a:p>
                <a:endParaRPr lang="en-US"/>
              </a:p>
            </p:txBody>
          </p:sp>
          <p:sp>
            <p:nvSpPr>
              <p:cNvPr id="24380" name="Oval 322"/>
              <p:cNvSpPr>
                <a:spLocks noChangeArrowheads="1"/>
              </p:cNvSpPr>
              <p:nvPr/>
            </p:nvSpPr>
            <p:spPr bwMode="auto">
              <a:xfrm>
                <a:off x="3735" y="2018"/>
                <a:ext cx="6" cy="17"/>
              </a:xfrm>
              <a:prstGeom prst="ellipse">
                <a:avLst/>
              </a:prstGeom>
              <a:solidFill>
                <a:srgbClr val="4D4D4D"/>
              </a:solidFill>
              <a:ln w="7938">
                <a:solidFill>
                  <a:srgbClr val="4D4D4D"/>
                </a:solidFill>
                <a:round/>
                <a:headEnd/>
                <a:tailEnd/>
              </a:ln>
            </p:spPr>
            <p:txBody>
              <a:bodyPr/>
              <a:lstStyle/>
              <a:p>
                <a:endParaRPr lang="en-US"/>
              </a:p>
            </p:txBody>
          </p:sp>
          <p:sp>
            <p:nvSpPr>
              <p:cNvPr id="24381" name="Oval 323"/>
              <p:cNvSpPr>
                <a:spLocks noChangeArrowheads="1"/>
              </p:cNvSpPr>
              <p:nvPr/>
            </p:nvSpPr>
            <p:spPr bwMode="auto">
              <a:xfrm>
                <a:off x="3704" y="2154"/>
                <a:ext cx="7" cy="15"/>
              </a:xfrm>
              <a:prstGeom prst="ellipse">
                <a:avLst/>
              </a:prstGeom>
              <a:solidFill>
                <a:srgbClr val="4D4D4D"/>
              </a:solidFill>
              <a:ln w="7938">
                <a:solidFill>
                  <a:srgbClr val="4D4D4D"/>
                </a:solidFill>
                <a:round/>
                <a:headEnd/>
                <a:tailEnd/>
              </a:ln>
            </p:spPr>
            <p:txBody>
              <a:bodyPr/>
              <a:lstStyle/>
              <a:p>
                <a:endParaRPr lang="en-US"/>
              </a:p>
            </p:txBody>
          </p:sp>
          <p:sp>
            <p:nvSpPr>
              <p:cNvPr id="24382" name="Oval 324"/>
              <p:cNvSpPr>
                <a:spLocks noChangeArrowheads="1"/>
              </p:cNvSpPr>
              <p:nvPr/>
            </p:nvSpPr>
            <p:spPr bwMode="auto">
              <a:xfrm>
                <a:off x="3714" y="2031"/>
                <a:ext cx="6" cy="17"/>
              </a:xfrm>
              <a:prstGeom prst="ellipse">
                <a:avLst/>
              </a:prstGeom>
              <a:solidFill>
                <a:srgbClr val="4D4D4D"/>
              </a:solidFill>
              <a:ln w="7938">
                <a:solidFill>
                  <a:srgbClr val="4D4D4D"/>
                </a:solidFill>
                <a:round/>
                <a:headEnd/>
                <a:tailEnd/>
              </a:ln>
            </p:spPr>
            <p:txBody>
              <a:bodyPr/>
              <a:lstStyle/>
              <a:p>
                <a:endParaRPr lang="en-US"/>
              </a:p>
            </p:txBody>
          </p:sp>
          <p:sp>
            <p:nvSpPr>
              <p:cNvPr id="24383" name="Oval 325"/>
              <p:cNvSpPr>
                <a:spLocks noChangeArrowheads="1"/>
              </p:cNvSpPr>
              <p:nvPr/>
            </p:nvSpPr>
            <p:spPr bwMode="auto">
              <a:xfrm>
                <a:off x="3764" y="2290"/>
                <a:ext cx="7" cy="17"/>
              </a:xfrm>
              <a:prstGeom prst="ellipse">
                <a:avLst/>
              </a:prstGeom>
              <a:solidFill>
                <a:srgbClr val="4D4D4D"/>
              </a:solidFill>
              <a:ln w="7938">
                <a:solidFill>
                  <a:srgbClr val="4D4D4D"/>
                </a:solidFill>
                <a:round/>
                <a:headEnd/>
                <a:tailEnd/>
              </a:ln>
            </p:spPr>
            <p:txBody>
              <a:bodyPr/>
              <a:lstStyle/>
              <a:p>
                <a:endParaRPr lang="en-US"/>
              </a:p>
            </p:txBody>
          </p:sp>
          <p:sp>
            <p:nvSpPr>
              <p:cNvPr id="24384" name="Oval 326"/>
              <p:cNvSpPr>
                <a:spLocks noChangeArrowheads="1"/>
              </p:cNvSpPr>
              <p:nvPr/>
            </p:nvSpPr>
            <p:spPr bwMode="auto">
              <a:xfrm>
                <a:off x="3692" y="2053"/>
                <a:ext cx="7" cy="19"/>
              </a:xfrm>
              <a:prstGeom prst="ellipse">
                <a:avLst/>
              </a:prstGeom>
              <a:solidFill>
                <a:srgbClr val="4D4D4D"/>
              </a:solidFill>
              <a:ln w="7938">
                <a:solidFill>
                  <a:srgbClr val="4D4D4D"/>
                </a:solidFill>
                <a:round/>
                <a:headEnd/>
                <a:tailEnd/>
              </a:ln>
            </p:spPr>
            <p:txBody>
              <a:bodyPr/>
              <a:lstStyle/>
              <a:p>
                <a:endParaRPr lang="en-US"/>
              </a:p>
            </p:txBody>
          </p:sp>
          <p:sp>
            <p:nvSpPr>
              <p:cNvPr id="24385" name="Oval 327"/>
              <p:cNvSpPr>
                <a:spLocks noChangeArrowheads="1"/>
              </p:cNvSpPr>
              <p:nvPr/>
            </p:nvSpPr>
            <p:spPr bwMode="auto">
              <a:xfrm>
                <a:off x="3772" y="2333"/>
                <a:ext cx="7" cy="17"/>
              </a:xfrm>
              <a:prstGeom prst="ellipse">
                <a:avLst/>
              </a:prstGeom>
              <a:solidFill>
                <a:srgbClr val="4D4D4D"/>
              </a:solidFill>
              <a:ln w="7938">
                <a:solidFill>
                  <a:srgbClr val="4D4D4D"/>
                </a:solidFill>
                <a:round/>
                <a:headEnd/>
                <a:tailEnd/>
              </a:ln>
            </p:spPr>
            <p:txBody>
              <a:bodyPr/>
              <a:lstStyle/>
              <a:p>
                <a:endParaRPr lang="en-US"/>
              </a:p>
            </p:txBody>
          </p:sp>
        </p:grpSp>
        <p:sp>
          <p:nvSpPr>
            <p:cNvPr id="23901" name="Freeform 328"/>
            <p:cNvSpPr>
              <a:spLocks/>
            </p:cNvSpPr>
            <p:nvPr/>
          </p:nvSpPr>
          <p:spPr bwMode="auto">
            <a:xfrm>
              <a:off x="3918" y="2361"/>
              <a:ext cx="589" cy="12"/>
            </a:xfrm>
            <a:custGeom>
              <a:avLst/>
              <a:gdLst>
                <a:gd name="T0" fmla="*/ 0 w 1179"/>
                <a:gd name="T1" fmla="*/ 1 h 23"/>
                <a:gd name="T2" fmla="*/ 0 w 1179"/>
                <a:gd name="T3" fmla="*/ 1 h 23"/>
                <a:gd name="T4" fmla="*/ 9 w 1179"/>
                <a:gd name="T5" fmla="*/ 1 h 23"/>
                <a:gd name="T6" fmla="*/ 9 w 1179"/>
                <a:gd name="T7" fmla="*/ 0 h 23"/>
                <a:gd name="T8" fmla="*/ 0 w 1179"/>
                <a:gd name="T9" fmla="*/ 1 h 23"/>
                <a:gd name="T10" fmla="*/ 0 60000 65536"/>
                <a:gd name="T11" fmla="*/ 0 60000 65536"/>
                <a:gd name="T12" fmla="*/ 0 60000 65536"/>
                <a:gd name="T13" fmla="*/ 0 60000 65536"/>
                <a:gd name="T14" fmla="*/ 0 60000 65536"/>
                <a:gd name="T15" fmla="*/ 0 w 1179"/>
                <a:gd name="T16" fmla="*/ 0 h 23"/>
                <a:gd name="T17" fmla="*/ 1179 w 1179"/>
                <a:gd name="T18" fmla="*/ 23 h 23"/>
              </a:gdLst>
              <a:ahLst/>
              <a:cxnLst>
                <a:cxn ang="T10">
                  <a:pos x="T0" y="T1"/>
                </a:cxn>
                <a:cxn ang="T11">
                  <a:pos x="T2" y="T3"/>
                </a:cxn>
                <a:cxn ang="T12">
                  <a:pos x="T4" y="T5"/>
                </a:cxn>
                <a:cxn ang="T13">
                  <a:pos x="T6" y="T7"/>
                </a:cxn>
                <a:cxn ang="T14">
                  <a:pos x="T8" y="T9"/>
                </a:cxn>
              </a:cxnLst>
              <a:rect l="T15" t="T16" r="T17" b="T18"/>
              <a:pathLst>
                <a:path w="1179" h="23">
                  <a:moveTo>
                    <a:pt x="0" y="5"/>
                  </a:moveTo>
                  <a:lnTo>
                    <a:pt x="0" y="23"/>
                  </a:lnTo>
                  <a:lnTo>
                    <a:pt x="1179" y="19"/>
                  </a:lnTo>
                  <a:lnTo>
                    <a:pt x="1179" y="0"/>
                  </a:lnTo>
                  <a:lnTo>
                    <a:pt x="0" y="5"/>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902" name="Freeform 329"/>
            <p:cNvSpPr>
              <a:spLocks/>
            </p:cNvSpPr>
            <p:nvPr/>
          </p:nvSpPr>
          <p:spPr bwMode="auto">
            <a:xfrm>
              <a:off x="3918" y="2461"/>
              <a:ext cx="589" cy="12"/>
            </a:xfrm>
            <a:custGeom>
              <a:avLst/>
              <a:gdLst>
                <a:gd name="T0" fmla="*/ 0 w 1179"/>
                <a:gd name="T1" fmla="*/ 0 h 25"/>
                <a:gd name="T2" fmla="*/ 0 w 1179"/>
                <a:gd name="T3" fmla="*/ 0 h 25"/>
                <a:gd name="T4" fmla="*/ 9 w 1179"/>
                <a:gd name="T5" fmla="*/ 0 h 25"/>
                <a:gd name="T6" fmla="*/ 9 w 1179"/>
                <a:gd name="T7" fmla="*/ 0 h 25"/>
                <a:gd name="T8" fmla="*/ 0 w 1179"/>
                <a:gd name="T9" fmla="*/ 0 h 25"/>
                <a:gd name="T10" fmla="*/ 0 60000 65536"/>
                <a:gd name="T11" fmla="*/ 0 60000 65536"/>
                <a:gd name="T12" fmla="*/ 0 60000 65536"/>
                <a:gd name="T13" fmla="*/ 0 60000 65536"/>
                <a:gd name="T14" fmla="*/ 0 60000 65536"/>
                <a:gd name="T15" fmla="*/ 0 w 1179"/>
                <a:gd name="T16" fmla="*/ 0 h 25"/>
                <a:gd name="T17" fmla="*/ 1179 w 1179"/>
                <a:gd name="T18" fmla="*/ 25 h 25"/>
              </a:gdLst>
              <a:ahLst/>
              <a:cxnLst>
                <a:cxn ang="T10">
                  <a:pos x="T0" y="T1"/>
                </a:cxn>
                <a:cxn ang="T11">
                  <a:pos x="T2" y="T3"/>
                </a:cxn>
                <a:cxn ang="T12">
                  <a:pos x="T4" y="T5"/>
                </a:cxn>
                <a:cxn ang="T13">
                  <a:pos x="T6" y="T7"/>
                </a:cxn>
                <a:cxn ang="T14">
                  <a:pos x="T8" y="T9"/>
                </a:cxn>
              </a:cxnLst>
              <a:rect l="T15" t="T16" r="T17" b="T18"/>
              <a:pathLst>
                <a:path w="1179" h="25">
                  <a:moveTo>
                    <a:pt x="0" y="7"/>
                  </a:moveTo>
                  <a:lnTo>
                    <a:pt x="0" y="25"/>
                  </a:lnTo>
                  <a:lnTo>
                    <a:pt x="1179" y="18"/>
                  </a:lnTo>
                  <a:lnTo>
                    <a:pt x="1179" y="0"/>
                  </a:lnTo>
                  <a:lnTo>
                    <a:pt x="0" y="7"/>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903" name="Freeform 330"/>
            <p:cNvSpPr>
              <a:spLocks/>
            </p:cNvSpPr>
            <p:nvPr/>
          </p:nvSpPr>
          <p:spPr bwMode="auto">
            <a:xfrm>
              <a:off x="3915" y="2622"/>
              <a:ext cx="590" cy="14"/>
            </a:xfrm>
            <a:custGeom>
              <a:avLst/>
              <a:gdLst>
                <a:gd name="T0" fmla="*/ 0 w 1180"/>
                <a:gd name="T1" fmla="*/ 1 h 27"/>
                <a:gd name="T2" fmla="*/ 0 w 1180"/>
                <a:gd name="T3" fmla="*/ 1 h 27"/>
                <a:gd name="T4" fmla="*/ 10 w 1180"/>
                <a:gd name="T5" fmla="*/ 1 h 27"/>
                <a:gd name="T6" fmla="*/ 10 w 1180"/>
                <a:gd name="T7" fmla="*/ 0 h 27"/>
                <a:gd name="T8" fmla="*/ 0 w 1180"/>
                <a:gd name="T9" fmla="*/ 1 h 27"/>
                <a:gd name="T10" fmla="*/ 0 60000 65536"/>
                <a:gd name="T11" fmla="*/ 0 60000 65536"/>
                <a:gd name="T12" fmla="*/ 0 60000 65536"/>
                <a:gd name="T13" fmla="*/ 0 60000 65536"/>
                <a:gd name="T14" fmla="*/ 0 60000 65536"/>
                <a:gd name="T15" fmla="*/ 0 w 1180"/>
                <a:gd name="T16" fmla="*/ 0 h 27"/>
                <a:gd name="T17" fmla="*/ 1180 w 1180"/>
                <a:gd name="T18" fmla="*/ 27 h 27"/>
              </a:gdLst>
              <a:ahLst/>
              <a:cxnLst>
                <a:cxn ang="T10">
                  <a:pos x="T0" y="T1"/>
                </a:cxn>
                <a:cxn ang="T11">
                  <a:pos x="T2" y="T3"/>
                </a:cxn>
                <a:cxn ang="T12">
                  <a:pos x="T4" y="T5"/>
                </a:cxn>
                <a:cxn ang="T13">
                  <a:pos x="T6" y="T7"/>
                </a:cxn>
                <a:cxn ang="T14">
                  <a:pos x="T8" y="T9"/>
                </a:cxn>
              </a:cxnLst>
              <a:rect l="T15" t="T16" r="T17" b="T18"/>
              <a:pathLst>
                <a:path w="1180" h="27">
                  <a:moveTo>
                    <a:pt x="0" y="9"/>
                  </a:moveTo>
                  <a:lnTo>
                    <a:pt x="0" y="27"/>
                  </a:lnTo>
                  <a:lnTo>
                    <a:pt x="1180" y="18"/>
                  </a:lnTo>
                  <a:lnTo>
                    <a:pt x="1180" y="0"/>
                  </a:lnTo>
                  <a:lnTo>
                    <a:pt x="0" y="9"/>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904" name="Freeform 331"/>
            <p:cNvSpPr>
              <a:spLocks/>
            </p:cNvSpPr>
            <p:nvPr/>
          </p:nvSpPr>
          <p:spPr bwMode="auto">
            <a:xfrm>
              <a:off x="3915" y="2712"/>
              <a:ext cx="590" cy="12"/>
            </a:xfrm>
            <a:custGeom>
              <a:avLst/>
              <a:gdLst>
                <a:gd name="T0" fmla="*/ 0 w 1180"/>
                <a:gd name="T1" fmla="*/ 0 h 25"/>
                <a:gd name="T2" fmla="*/ 0 w 1180"/>
                <a:gd name="T3" fmla="*/ 0 h 25"/>
                <a:gd name="T4" fmla="*/ 10 w 1180"/>
                <a:gd name="T5" fmla="*/ 0 h 25"/>
                <a:gd name="T6" fmla="*/ 10 w 1180"/>
                <a:gd name="T7" fmla="*/ 0 h 25"/>
                <a:gd name="T8" fmla="*/ 0 w 1180"/>
                <a:gd name="T9" fmla="*/ 0 h 25"/>
                <a:gd name="T10" fmla="*/ 0 60000 65536"/>
                <a:gd name="T11" fmla="*/ 0 60000 65536"/>
                <a:gd name="T12" fmla="*/ 0 60000 65536"/>
                <a:gd name="T13" fmla="*/ 0 60000 65536"/>
                <a:gd name="T14" fmla="*/ 0 60000 65536"/>
                <a:gd name="T15" fmla="*/ 0 w 1180"/>
                <a:gd name="T16" fmla="*/ 0 h 25"/>
                <a:gd name="T17" fmla="*/ 1180 w 1180"/>
                <a:gd name="T18" fmla="*/ 25 h 25"/>
              </a:gdLst>
              <a:ahLst/>
              <a:cxnLst>
                <a:cxn ang="T10">
                  <a:pos x="T0" y="T1"/>
                </a:cxn>
                <a:cxn ang="T11">
                  <a:pos x="T2" y="T3"/>
                </a:cxn>
                <a:cxn ang="T12">
                  <a:pos x="T4" y="T5"/>
                </a:cxn>
                <a:cxn ang="T13">
                  <a:pos x="T6" y="T7"/>
                </a:cxn>
                <a:cxn ang="T14">
                  <a:pos x="T8" y="T9"/>
                </a:cxn>
              </a:cxnLst>
              <a:rect l="T15" t="T16" r="T17" b="T18"/>
              <a:pathLst>
                <a:path w="1180" h="25">
                  <a:moveTo>
                    <a:pt x="0" y="7"/>
                  </a:moveTo>
                  <a:lnTo>
                    <a:pt x="0" y="25"/>
                  </a:lnTo>
                  <a:lnTo>
                    <a:pt x="1180" y="18"/>
                  </a:lnTo>
                  <a:lnTo>
                    <a:pt x="1180" y="0"/>
                  </a:lnTo>
                  <a:lnTo>
                    <a:pt x="0" y="7"/>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905" name="Freeform 332"/>
            <p:cNvSpPr>
              <a:spLocks/>
            </p:cNvSpPr>
            <p:nvPr/>
          </p:nvSpPr>
          <p:spPr bwMode="auto">
            <a:xfrm>
              <a:off x="3918" y="2884"/>
              <a:ext cx="589" cy="14"/>
            </a:xfrm>
            <a:custGeom>
              <a:avLst/>
              <a:gdLst>
                <a:gd name="T0" fmla="*/ 0 w 1179"/>
                <a:gd name="T1" fmla="*/ 1 h 27"/>
                <a:gd name="T2" fmla="*/ 0 w 1179"/>
                <a:gd name="T3" fmla="*/ 1 h 27"/>
                <a:gd name="T4" fmla="*/ 9 w 1179"/>
                <a:gd name="T5" fmla="*/ 1 h 27"/>
                <a:gd name="T6" fmla="*/ 9 w 1179"/>
                <a:gd name="T7" fmla="*/ 0 h 27"/>
                <a:gd name="T8" fmla="*/ 0 w 1179"/>
                <a:gd name="T9" fmla="*/ 1 h 27"/>
                <a:gd name="T10" fmla="*/ 0 60000 65536"/>
                <a:gd name="T11" fmla="*/ 0 60000 65536"/>
                <a:gd name="T12" fmla="*/ 0 60000 65536"/>
                <a:gd name="T13" fmla="*/ 0 60000 65536"/>
                <a:gd name="T14" fmla="*/ 0 60000 65536"/>
                <a:gd name="T15" fmla="*/ 0 w 1179"/>
                <a:gd name="T16" fmla="*/ 0 h 27"/>
                <a:gd name="T17" fmla="*/ 1179 w 1179"/>
                <a:gd name="T18" fmla="*/ 27 h 27"/>
              </a:gdLst>
              <a:ahLst/>
              <a:cxnLst>
                <a:cxn ang="T10">
                  <a:pos x="T0" y="T1"/>
                </a:cxn>
                <a:cxn ang="T11">
                  <a:pos x="T2" y="T3"/>
                </a:cxn>
                <a:cxn ang="T12">
                  <a:pos x="T4" y="T5"/>
                </a:cxn>
                <a:cxn ang="T13">
                  <a:pos x="T6" y="T7"/>
                </a:cxn>
                <a:cxn ang="T14">
                  <a:pos x="T8" y="T9"/>
                </a:cxn>
              </a:cxnLst>
              <a:rect l="T15" t="T16" r="T17" b="T18"/>
              <a:pathLst>
                <a:path w="1179" h="27">
                  <a:moveTo>
                    <a:pt x="0" y="9"/>
                  </a:moveTo>
                  <a:lnTo>
                    <a:pt x="0" y="27"/>
                  </a:lnTo>
                  <a:lnTo>
                    <a:pt x="1179" y="18"/>
                  </a:lnTo>
                  <a:lnTo>
                    <a:pt x="1179" y="0"/>
                  </a:lnTo>
                  <a:lnTo>
                    <a:pt x="0" y="9"/>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906" name="Freeform 333"/>
            <p:cNvSpPr>
              <a:spLocks/>
            </p:cNvSpPr>
            <p:nvPr/>
          </p:nvSpPr>
          <p:spPr bwMode="auto">
            <a:xfrm>
              <a:off x="3918" y="2982"/>
              <a:ext cx="589" cy="13"/>
            </a:xfrm>
            <a:custGeom>
              <a:avLst/>
              <a:gdLst>
                <a:gd name="T0" fmla="*/ 0 w 1179"/>
                <a:gd name="T1" fmla="*/ 1 h 26"/>
                <a:gd name="T2" fmla="*/ 0 w 1179"/>
                <a:gd name="T3" fmla="*/ 1 h 26"/>
                <a:gd name="T4" fmla="*/ 9 w 1179"/>
                <a:gd name="T5" fmla="*/ 1 h 26"/>
                <a:gd name="T6" fmla="*/ 9 w 1179"/>
                <a:gd name="T7" fmla="*/ 0 h 26"/>
                <a:gd name="T8" fmla="*/ 0 w 1179"/>
                <a:gd name="T9" fmla="*/ 1 h 26"/>
                <a:gd name="T10" fmla="*/ 0 60000 65536"/>
                <a:gd name="T11" fmla="*/ 0 60000 65536"/>
                <a:gd name="T12" fmla="*/ 0 60000 65536"/>
                <a:gd name="T13" fmla="*/ 0 60000 65536"/>
                <a:gd name="T14" fmla="*/ 0 60000 65536"/>
                <a:gd name="T15" fmla="*/ 0 w 1179"/>
                <a:gd name="T16" fmla="*/ 0 h 26"/>
                <a:gd name="T17" fmla="*/ 1179 w 1179"/>
                <a:gd name="T18" fmla="*/ 26 h 26"/>
              </a:gdLst>
              <a:ahLst/>
              <a:cxnLst>
                <a:cxn ang="T10">
                  <a:pos x="T0" y="T1"/>
                </a:cxn>
                <a:cxn ang="T11">
                  <a:pos x="T2" y="T3"/>
                </a:cxn>
                <a:cxn ang="T12">
                  <a:pos x="T4" y="T5"/>
                </a:cxn>
                <a:cxn ang="T13">
                  <a:pos x="T6" y="T7"/>
                </a:cxn>
                <a:cxn ang="T14">
                  <a:pos x="T8" y="T9"/>
                </a:cxn>
              </a:cxnLst>
              <a:rect l="T15" t="T16" r="T17" b="T18"/>
              <a:pathLst>
                <a:path w="1179" h="26">
                  <a:moveTo>
                    <a:pt x="0" y="8"/>
                  </a:moveTo>
                  <a:lnTo>
                    <a:pt x="0" y="26"/>
                  </a:lnTo>
                  <a:lnTo>
                    <a:pt x="1179" y="18"/>
                  </a:lnTo>
                  <a:lnTo>
                    <a:pt x="1179" y="0"/>
                  </a:lnTo>
                  <a:lnTo>
                    <a:pt x="0" y="8"/>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907" name="Rectangle 334"/>
            <p:cNvSpPr>
              <a:spLocks noChangeArrowheads="1"/>
            </p:cNvSpPr>
            <p:nvPr/>
          </p:nvSpPr>
          <p:spPr bwMode="auto">
            <a:xfrm>
              <a:off x="4505" y="2368"/>
              <a:ext cx="9" cy="97"/>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908" name="Rectangle 335"/>
            <p:cNvSpPr>
              <a:spLocks noChangeArrowheads="1"/>
            </p:cNvSpPr>
            <p:nvPr/>
          </p:nvSpPr>
          <p:spPr bwMode="auto">
            <a:xfrm>
              <a:off x="4503" y="2617"/>
              <a:ext cx="9" cy="96"/>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909" name="Rectangle 336"/>
            <p:cNvSpPr>
              <a:spLocks noChangeArrowheads="1"/>
            </p:cNvSpPr>
            <p:nvPr/>
          </p:nvSpPr>
          <p:spPr bwMode="auto">
            <a:xfrm>
              <a:off x="4508" y="2887"/>
              <a:ext cx="9" cy="96"/>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910" name="Freeform 337"/>
            <p:cNvSpPr>
              <a:spLocks/>
            </p:cNvSpPr>
            <p:nvPr/>
          </p:nvSpPr>
          <p:spPr bwMode="auto">
            <a:xfrm>
              <a:off x="4223" y="2623"/>
              <a:ext cx="316" cy="105"/>
            </a:xfrm>
            <a:custGeom>
              <a:avLst/>
              <a:gdLst>
                <a:gd name="T0" fmla="*/ 5 w 632"/>
                <a:gd name="T1" fmla="*/ 1 h 210"/>
                <a:gd name="T2" fmla="*/ 5 w 632"/>
                <a:gd name="T3" fmla="*/ 1 h 210"/>
                <a:gd name="T4" fmla="*/ 5 w 632"/>
                <a:gd name="T5" fmla="*/ 1 h 210"/>
                <a:gd name="T6" fmla="*/ 5 w 632"/>
                <a:gd name="T7" fmla="*/ 1 h 210"/>
                <a:gd name="T8" fmla="*/ 5 w 632"/>
                <a:gd name="T9" fmla="*/ 1 h 210"/>
                <a:gd name="T10" fmla="*/ 4 w 632"/>
                <a:gd name="T11" fmla="*/ 1 h 210"/>
                <a:gd name="T12" fmla="*/ 4 w 632"/>
                <a:gd name="T13" fmla="*/ 1 h 210"/>
                <a:gd name="T14" fmla="*/ 3 w 632"/>
                <a:gd name="T15" fmla="*/ 1 h 210"/>
                <a:gd name="T16" fmla="*/ 3 w 632"/>
                <a:gd name="T17" fmla="*/ 0 h 210"/>
                <a:gd name="T18" fmla="*/ 3 w 632"/>
                <a:gd name="T19" fmla="*/ 1 h 210"/>
                <a:gd name="T20" fmla="*/ 2 w 632"/>
                <a:gd name="T21" fmla="*/ 1 h 210"/>
                <a:gd name="T22" fmla="*/ 2 w 632"/>
                <a:gd name="T23" fmla="*/ 1 h 210"/>
                <a:gd name="T24" fmla="*/ 1 w 632"/>
                <a:gd name="T25" fmla="*/ 1 h 210"/>
                <a:gd name="T26" fmla="*/ 1 w 632"/>
                <a:gd name="T27" fmla="*/ 1 h 210"/>
                <a:gd name="T28" fmla="*/ 1 w 632"/>
                <a:gd name="T29" fmla="*/ 1 h 210"/>
                <a:gd name="T30" fmla="*/ 1 w 632"/>
                <a:gd name="T31" fmla="*/ 1 h 210"/>
                <a:gd name="T32" fmla="*/ 0 w 632"/>
                <a:gd name="T33" fmla="*/ 1 h 210"/>
                <a:gd name="T34" fmla="*/ 1 w 632"/>
                <a:gd name="T35" fmla="*/ 1 h 210"/>
                <a:gd name="T36" fmla="*/ 1 w 632"/>
                <a:gd name="T37" fmla="*/ 2 h 210"/>
                <a:gd name="T38" fmla="*/ 1 w 632"/>
                <a:gd name="T39" fmla="*/ 2 h 210"/>
                <a:gd name="T40" fmla="*/ 1 w 632"/>
                <a:gd name="T41" fmla="*/ 2 h 210"/>
                <a:gd name="T42" fmla="*/ 2 w 632"/>
                <a:gd name="T43" fmla="*/ 2 h 210"/>
                <a:gd name="T44" fmla="*/ 2 w 632"/>
                <a:gd name="T45" fmla="*/ 2 h 210"/>
                <a:gd name="T46" fmla="*/ 3 w 632"/>
                <a:gd name="T47" fmla="*/ 2 h 210"/>
                <a:gd name="T48" fmla="*/ 3 w 632"/>
                <a:gd name="T49" fmla="*/ 2 h 210"/>
                <a:gd name="T50" fmla="*/ 3 w 632"/>
                <a:gd name="T51" fmla="*/ 2 h 210"/>
                <a:gd name="T52" fmla="*/ 4 w 632"/>
                <a:gd name="T53" fmla="*/ 2 h 210"/>
                <a:gd name="T54" fmla="*/ 4 w 632"/>
                <a:gd name="T55" fmla="*/ 2 h 210"/>
                <a:gd name="T56" fmla="*/ 5 w 632"/>
                <a:gd name="T57" fmla="*/ 2 h 210"/>
                <a:gd name="T58" fmla="*/ 5 w 632"/>
                <a:gd name="T59" fmla="*/ 2 h 210"/>
                <a:gd name="T60" fmla="*/ 5 w 632"/>
                <a:gd name="T61" fmla="*/ 2 h 210"/>
                <a:gd name="T62" fmla="*/ 5 w 632"/>
                <a:gd name="T63" fmla="*/ 1 h 210"/>
                <a:gd name="T64" fmla="*/ 5 w 632"/>
                <a:gd name="T65" fmla="*/ 1 h 2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32"/>
                <a:gd name="T100" fmla="*/ 0 h 210"/>
                <a:gd name="T101" fmla="*/ 632 w 632"/>
                <a:gd name="T102" fmla="*/ 210 h 21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32" h="210">
                  <a:moveTo>
                    <a:pt x="632" y="104"/>
                  </a:moveTo>
                  <a:lnTo>
                    <a:pt x="548" y="89"/>
                  </a:lnTo>
                  <a:lnTo>
                    <a:pt x="608" y="64"/>
                  </a:lnTo>
                  <a:lnTo>
                    <a:pt x="513" y="61"/>
                  </a:lnTo>
                  <a:lnTo>
                    <a:pt x="539" y="30"/>
                  </a:lnTo>
                  <a:lnTo>
                    <a:pt x="448" y="40"/>
                  </a:lnTo>
                  <a:lnTo>
                    <a:pt x="437" y="8"/>
                  </a:lnTo>
                  <a:lnTo>
                    <a:pt x="362" y="27"/>
                  </a:lnTo>
                  <a:lnTo>
                    <a:pt x="316" y="0"/>
                  </a:lnTo>
                  <a:lnTo>
                    <a:pt x="270" y="27"/>
                  </a:lnTo>
                  <a:lnTo>
                    <a:pt x="195" y="8"/>
                  </a:lnTo>
                  <a:lnTo>
                    <a:pt x="184" y="40"/>
                  </a:lnTo>
                  <a:lnTo>
                    <a:pt x="93" y="30"/>
                  </a:lnTo>
                  <a:lnTo>
                    <a:pt x="119" y="61"/>
                  </a:lnTo>
                  <a:lnTo>
                    <a:pt x="24" y="64"/>
                  </a:lnTo>
                  <a:lnTo>
                    <a:pt x="84" y="89"/>
                  </a:lnTo>
                  <a:lnTo>
                    <a:pt x="0" y="104"/>
                  </a:lnTo>
                  <a:lnTo>
                    <a:pt x="84" y="120"/>
                  </a:lnTo>
                  <a:lnTo>
                    <a:pt x="24" y="145"/>
                  </a:lnTo>
                  <a:lnTo>
                    <a:pt x="119" y="148"/>
                  </a:lnTo>
                  <a:lnTo>
                    <a:pt x="93" y="179"/>
                  </a:lnTo>
                  <a:lnTo>
                    <a:pt x="184" y="170"/>
                  </a:lnTo>
                  <a:lnTo>
                    <a:pt x="195" y="202"/>
                  </a:lnTo>
                  <a:lnTo>
                    <a:pt x="270" y="183"/>
                  </a:lnTo>
                  <a:lnTo>
                    <a:pt x="316" y="210"/>
                  </a:lnTo>
                  <a:lnTo>
                    <a:pt x="362" y="183"/>
                  </a:lnTo>
                  <a:lnTo>
                    <a:pt x="437" y="202"/>
                  </a:lnTo>
                  <a:lnTo>
                    <a:pt x="448" y="170"/>
                  </a:lnTo>
                  <a:lnTo>
                    <a:pt x="539" y="179"/>
                  </a:lnTo>
                  <a:lnTo>
                    <a:pt x="513" y="148"/>
                  </a:lnTo>
                  <a:lnTo>
                    <a:pt x="608" y="145"/>
                  </a:lnTo>
                  <a:lnTo>
                    <a:pt x="548" y="120"/>
                  </a:lnTo>
                  <a:lnTo>
                    <a:pt x="632" y="104"/>
                  </a:lnTo>
                  <a:close/>
                </a:path>
              </a:pathLst>
            </a:custGeom>
            <a:solidFill>
              <a:srgbClr val="FF3300"/>
            </a:solidFill>
            <a:ln w="7938">
              <a:solidFill>
                <a:srgbClr val="FFCC00"/>
              </a:solidFill>
              <a:prstDash val="solid"/>
              <a:round/>
              <a:headEnd/>
              <a:tailEnd/>
            </a:ln>
          </p:spPr>
          <p:txBody>
            <a:bodyPr/>
            <a:lstStyle/>
            <a:p>
              <a:endParaRPr lang="it-IT"/>
            </a:p>
          </p:txBody>
        </p:sp>
        <p:sp>
          <p:nvSpPr>
            <p:cNvPr id="23911" name="Freeform 338"/>
            <p:cNvSpPr>
              <a:spLocks/>
            </p:cNvSpPr>
            <p:nvPr/>
          </p:nvSpPr>
          <p:spPr bwMode="auto">
            <a:xfrm>
              <a:off x="4223" y="2881"/>
              <a:ext cx="316" cy="105"/>
            </a:xfrm>
            <a:custGeom>
              <a:avLst/>
              <a:gdLst>
                <a:gd name="T0" fmla="*/ 5 w 632"/>
                <a:gd name="T1" fmla="*/ 1 h 210"/>
                <a:gd name="T2" fmla="*/ 5 w 632"/>
                <a:gd name="T3" fmla="*/ 1 h 210"/>
                <a:gd name="T4" fmla="*/ 5 w 632"/>
                <a:gd name="T5" fmla="*/ 1 h 210"/>
                <a:gd name="T6" fmla="*/ 5 w 632"/>
                <a:gd name="T7" fmla="*/ 1 h 210"/>
                <a:gd name="T8" fmla="*/ 5 w 632"/>
                <a:gd name="T9" fmla="*/ 1 h 210"/>
                <a:gd name="T10" fmla="*/ 4 w 632"/>
                <a:gd name="T11" fmla="*/ 1 h 210"/>
                <a:gd name="T12" fmla="*/ 4 w 632"/>
                <a:gd name="T13" fmla="*/ 1 h 210"/>
                <a:gd name="T14" fmla="*/ 3 w 632"/>
                <a:gd name="T15" fmla="*/ 1 h 210"/>
                <a:gd name="T16" fmla="*/ 3 w 632"/>
                <a:gd name="T17" fmla="*/ 0 h 210"/>
                <a:gd name="T18" fmla="*/ 3 w 632"/>
                <a:gd name="T19" fmla="*/ 1 h 210"/>
                <a:gd name="T20" fmla="*/ 2 w 632"/>
                <a:gd name="T21" fmla="*/ 1 h 210"/>
                <a:gd name="T22" fmla="*/ 2 w 632"/>
                <a:gd name="T23" fmla="*/ 1 h 210"/>
                <a:gd name="T24" fmla="*/ 1 w 632"/>
                <a:gd name="T25" fmla="*/ 1 h 210"/>
                <a:gd name="T26" fmla="*/ 1 w 632"/>
                <a:gd name="T27" fmla="*/ 1 h 210"/>
                <a:gd name="T28" fmla="*/ 1 w 632"/>
                <a:gd name="T29" fmla="*/ 1 h 210"/>
                <a:gd name="T30" fmla="*/ 1 w 632"/>
                <a:gd name="T31" fmla="*/ 1 h 210"/>
                <a:gd name="T32" fmla="*/ 0 w 632"/>
                <a:gd name="T33" fmla="*/ 1 h 210"/>
                <a:gd name="T34" fmla="*/ 1 w 632"/>
                <a:gd name="T35" fmla="*/ 1 h 210"/>
                <a:gd name="T36" fmla="*/ 1 w 632"/>
                <a:gd name="T37" fmla="*/ 2 h 210"/>
                <a:gd name="T38" fmla="*/ 1 w 632"/>
                <a:gd name="T39" fmla="*/ 2 h 210"/>
                <a:gd name="T40" fmla="*/ 1 w 632"/>
                <a:gd name="T41" fmla="*/ 2 h 210"/>
                <a:gd name="T42" fmla="*/ 2 w 632"/>
                <a:gd name="T43" fmla="*/ 2 h 210"/>
                <a:gd name="T44" fmla="*/ 2 w 632"/>
                <a:gd name="T45" fmla="*/ 2 h 210"/>
                <a:gd name="T46" fmla="*/ 3 w 632"/>
                <a:gd name="T47" fmla="*/ 2 h 210"/>
                <a:gd name="T48" fmla="*/ 3 w 632"/>
                <a:gd name="T49" fmla="*/ 2 h 210"/>
                <a:gd name="T50" fmla="*/ 3 w 632"/>
                <a:gd name="T51" fmla="*/ 2 h 210"/>
                <a:gd name="T52" fmla="*/ 4 w 632"/>
                <a:gd name="T53" fmla="*/ 2 h 210"/>
                <a:gd name="T54" fmla="*/ 4 w 632"/>
                <a:gd name="T55" fmla="*/ 2 h 210"/>
                <a:gd name="T56" fmla="*/ 5 w 632"/>
                <a:gd name="T57" fmla="*/ 2 h 210"/>
                <a:gd name="T58" fmla="*/ 5 w 632"/>
                <a:gd name="T59" fmla="*/ 2 h 210"/>
                <a:gd name="T60" fmla="*/ 5 w 632"/>
                <a:gd name="T61" fmla="*/ 2 h 210"/>
                <a:gd name="T62" fmla="*/ 5 w 632"/>
                <a:gd name="T63" fmla="*/ 1 h 210"/>
                <a:gd name="T64" fmla="*/ 5 w 632"/>
                <a:gd name="T65" fmla="*/ 1 h 2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32"/>
                <a:gd name="T100" fmla="*/ 0 h 210"/>
                <a:gd name="T101" fmla="*/ 632 w 632"/>
                <a:gd name="T102" fmla="*/ 210 h 21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32" h="210">
                  <a:moveTo>
                    <a:pt x="632" y="105"/>
                  </a:moveTo>
                  <a:lnTo>
                    <a:pt x="548" y="90"/>
                  </a:lnTo>
                  <a:lnTo>
                    <a:pt x="608" y="65"/>
                  </a:lnTo>
                  <a:lnTo>
                    <a:pt x="513" y="61"/>
                  </a:lnTo>
                  <a:lnTo>
                    <a:pt x="539" y="31"/>
                  </a:lnTo>
                  <a:lnTo>
                    <a:pt x="448" y="40"/>
                  </a:lnTo>
                  <a:lnTo>
                    <a:pt x="437" y="8"/>
                  </a:lnTo>
                  <a:lnTo>
                    <a:pt x="362" y="27"/>
                  </a:lnTo>
                  <a:lnTo>
                    <a:pt x="316" y="0"/>
                  </a:lnTo>
                  <a:lnTo>
                    <a:pt x="270" y="27"/>
                  </a:lnTo>
                  <a:lnTo>
                    <a:pt x="195" y="8"/>
                  </a:lnTo>
                  <a:lnTo>
                    <a:pt x="184" y="40"/>
                  </a:lnTo>
                  <a:lnTo>
                    <a:pt x="93" y="31"/>
                  </a:lnTo>
                  <a:lnTo>
                    <a:pt x="119" y="61"/>
                  </a:lnTo>
                  <a:lnTo>
                    <a:pt x="24" y="65"/>
                  </a:lnTo>
                  <a:lnTo>
                    <a:pt x="84" y="90"/>
                  </a:lnTo>
                  <a:lnTo>
                    <a:pt x="0" y="105"/>
                  </a:lnTo>
                  <a:lnTo>
                    <a:pt x="84" y="120"/>
                  </a:lnTo>
                  <a:lnTo>
                    <a:pt x="24" y="145"/>
                  </a:lnTo>
                  <a:lnTo>
                    <a:pt x="119" y="149"/>
                  </a:lnTo>
                  <a:lnTo>
                    <a:pt x="93" y="179"/>
                  </a:lnTo>
                  <a:lnTo>
                    <a:pt x="184" y="170"/>
                  </a:lnTo>
                  <a:lnTo>
                    <a:pt x="195" y="202"/>
                  </a:lnTo>
                  <a:lnTo>
                    <a:pt x="270" y="183"/>
                  </a:lnTo>
                  <a:lnTo>
                    <a:pt x="316" y="210"/>
                  </a:lnTo>
                  <a:lnTo>
                    <a:pt x="362" y="183"/>
                  </a:lnTo>
                  <a:lnTo>
                    <a:pt x="437" y="202"/>
                  </a:lnTo>
                  <a:lnTo>
                    <a:pt x="448" y="170"/>
                  </a:lnTo>
                  <a:lnTo>
                    <a:pt x="539" y="179"/>
                  </a:lnTo>
                  <a:lnTo>
                    <a:pt x="513" y="149"/>
                  </a:lnTo>
                  <a:lnTo>
                    <a:pt x="608" y="145"/>
                  </a:lnTo>
                  <a:lnTo>
                    <a:pt x="548" y="120"/>
                  </a:lnTo>
                  <a:lnTo>
                    <a:pt x="632" y="105"/>
                  </a:lnTo>
                  <a:close/>
                </a:path>
              </a:pathLst>
            </a:custGeom>
            <a:solidFill>
              <a:srgbClr val="FF3300"/>
            </a:solidFill>
            <a:ln w="7938">
              <a:solidFill>
                <a:srgbClr val="FFCC00"/>
              </a:solidFill>
              <a:prstDash val="solid"/>
              <a:round/>
              <a:headEnd/>
              <a:tailEnd/>
            </a:ln>
          </p:spPr>
          <p:txBody>
            <a:bodyPr/>
            <a:lstStyle/>
            <a:p>
              <a:endParaRPr lang="it-IT"/>
            </a:p>
          </p:txBody>
        </p:sp>
        <p:sp>
          <p:nvSpPr>
            <p:cNvPr id="23912" name="Rectangle 339"/>
            <p:cNvSpPr>
              <a:spLocks noChangeArrowheads="1"/>
            </p:cNvSpPr>
            <p:nvPr/>
          </p:nvSpPr>
          <p:spPr bwMode="auto">
            <a:xfrm>
              <a:off x="4589" y="2549"/>
              <a:ext cx="67"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913" name="Freeform 340"/>
            <p:cNvSpPr>
              <a:spLocks/>
            </p:cNvSpPr>
            <p:nvPr/>
          </p:nvSpPr>
          <p:spPr bwMode="auto">
            <a:xfrm>
              <a:off x="4372" y="2778"/>
              <a:ext cx="104" cy="133"/>
            </a:xfrm>
            <a:custGeom>
              <a:avLst/>
              <a:gdLst>
                <a:gd name="T0" fmla="*/ 1 w 207"/>
                <a:gd name="T1" fmla="*/ 2 h 266"/>
                <a:gd name="T2" fmla="*/ 1 w 207"/>
                <a:gd name="T3" fmla="*/ 3 h 266"/>
                <a:gd name="T4" fmla="*/ 1 w 207"/>
                <a:gd name="T5" fmla="*/ 3 h 266"/>
                <a:gd name="T6" fmla="*/ 1 w 207"/>
                <a:gd name="T7" fmla="*/ 3 h 266"/>
                <a:gd name="T8" fmla="*/ 1 w 207"/>
                <a:gd name="T9" fmla="*/ 3 h 266"/>
                <a:gd name="T10" fmla="*/ 1 w 207"/>
                <a:gd name="T11" fmla="*/ 3 h 266"/>
                <a:gd name="T12" fmla="*/ 1 w 207"/>
                <a:gd name="T13" fmla="*/ 2 h 266"/>
                <a:gd name="T14" fmla="*/ 1 w 207"/>
                <a:gd name="T15" fmla="*/ 2 h 266"/>
                <a:gd name="T16" fmla="*/ 1 w 207"/>
                <a:gd name="T17" fmla="*/ 2 h 266"/>
                <a:gd name="T18" fmla="*/ 1 w 207"/>
                <a:gd name="T19" fmla="*/ 2 h 266"/>
                <a:gd name="T20" fmla="*/ 2 w 207"/>
                <a:gd name="T21" fmla="*/ 2 h 266"/>
                <a:gd name="T22" fmla="*/ 2 w 207"/>
                <a:gd name="T23" fmla="*/ 2 h 266"/>
                <a:gd name="T24" fmla="*/ 2 w 207"/>
                <a:gd name="T25" fmla="*/ 2 h 266"/>
                <a:gd name="T26" fmla="*/ 2 w 207"/>
                <a:gd name="T27" fmla="*/ 1 h 266"/>
                <a:gd name="T28" fmla="*/ 2 w 207"/>
                <a:gd name="T29" fmla="*/ 2 h 266"/>
                <a:gd name="T30" fmla="*/ 2 w 207"/>
                <a:gd name="T31" fmla="*/ 2 h 266"/>
                <a:gd name="T32" fmla="*/ 2 w 207"/>
                <a:gd name="T33" fmla="*/ 1 h 266"/>
                <a:gd name="T34" fmla="*/ 2 w 207"/>
                <a:gd name="T35" fmla="*/ 1 h 266"/>
                <a:gd name="T36" fmla="*/ 2 w 207"/>
                <a:gd name="T37" fmla="*/ 1 h 266"/>
                <a:gd name="T38" fmla="*/ 2 w 207"/>
                <a:gd name="T39" fmla="*/ 1 h 266"/>
                <a:gd name="T40" fmla="*/ 2 w 207"/>
                <a:gd name="T41" fmla="*/ 1 h 266"/>
                <a:gd name="T42" fmla="*/ 2 w 207"/>
                <a:gd name="T43" fmla="*/ 1 h 266"/>
                <a:gd name="T44" fmla="*/ 2 w 207"/>
                <a:gd name="T45" fmla="*/ 1 h 266"/>
                <a:gd name="T46" fmla="*/ 2 w 207"/>
                <a:gd name="T47" fmla="*/ 1 h 266"/>
                <a:gd name="T48" fmla="*/ 2 w 207"/>
                <a:gd name="T49" fmla="*/ 1 h 266"/>
                <a:gd name="T50" fmla="*/ 2 w 207"/>
                <a:gd name="T51" fmla="*/ 1 h 266"/>
                <a:gd name="T52" fmla="*/ 2 w 207"/>
                <a:gd name="T53" fmla="*/ 1 h 266"/>
                <a:gd name="T54" fmla="*/ 2 w 207"/>
                <a:gd name="T55" fmla="*/ 1 h 266"/>
                <a:gd name="T56" fmla="*/ 2 w 207"/>
                <a:gd name="T57" fmla="*/ 1 h 266"/>
                <a:gd name="T58" fmla="*/ 2 w 207"/>
                <a:gd name="T59" fmla="*/ 1 h 266"/>
                <a:gd name="T60" fmla="*/ 2 w 207"/>
                <a:gd name="T61" fmla="*/ 1 h 266"/>
                <a:gd name="T62" fmla="*/ 1 w 207"/>
                <a:gd name="T63" fmla="*/ 1 h 266"/>
                <a:gd name="T64" fmla="*/ 1 w 207"/>
                <a:gd name="T65" fmla="*/ 2 h 266"/>
                <a:gd name="T66" fmla="*/ 1 w 207"/>
                <a:gd name="T67" fmla="*/ 2 h 266"/>
                <a:gd name="T68" fmla="*/ 1 w 207"/>
                <a:gd name="T69" fmla="*/ 2 h 266"/>
                <a:gd name="T70" fmla="*/ 1 w 207"/>
                <a:gd name="T71" fmla="*/ 2 h 266"/>
                <a:gd name="T72" fmla="*/ 1 w 207"/>
                <a:gd name="T73" fmla="*/ 2 h 266"/>
                <a:gd name="T74" fmla="*/ 1 w 207"/>
                <a:gd name="T75" fmla="*/ 2 h 266"/>
                <a:gd name="T76" fmla="*/ 1 w 207"/>
                <a:gd name="T77" fmla="*/ 2 h 266"/>
                <a:gd name="T78" fmla="*/ 1 w 207"/>
                <a:gd name="T79" fmla="*/ 2 h 266"/>
                <a:gd name="T80" fmla="*/ 1 w 207"/>
                <a:gd name="T81" fmla="*/ 2 h 2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07"/>
                <a:gd name="T124" fmla="*/ 0 h 266"/>
                <a:gd name="T125" fmla="*/ 207 w 207"/>
                <a:gd name="T126" fmla="*/ 266 h 2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07" h="266">
                  <a:moveTo>
                    <a:pt x="0" y="244"/>
                  </a:moveTo>
                  <a:lnTo>
                    <a:pt x="8" y="253"/>
                  </a:lnTo>
                  <a:lnTo>
                    <a:pt x="12" y="255"/>
                  </a:lnTo>
                  <a:lnTo>
                    <a:pt x="16" y="260"/>
                  </a:lnTo>
                  <a:lnTo>
                    <a:pt x="22" y="262"/>
                  </a:lnTo>
                  <a:lnTo>
                    <a:pt x="27" y="264"/>
                  </a:lnTo>
                  <a:lnTo>
                    <a:pt x="32" y="266"/>
                  </a:lnTo>
                  <a:lnTo>
                    <a:pt x="37" y="266"/>
                  </a:lnTo>
                  <a:lnTo>
                    <a:pt x="41" y="266"/>
                  </a:lnTo>
                  <a:lnTo>
                    <a:pt x="49" y="264"/>
                  </a:lnTo>
                  <a:lnTo>
                    <a:pt x="56" y="262"/>
                  </a:lnTo>
                  <a:lnTo>
                    <a:pt x="63" y="258"/>
                  </a:lnTo>
                  <a:lnTo>
                    <a:pt x="70" y="254"/>
                  </a:lnTo>
                  <a:lnTo>
                    <a:pt x="78" y="249"/>
                  </a:lnTo>
                  <a:lnTo>
                    <a:pt x="86" y="244"/>
                  </a:lnTo>
                  <a:lnTo>
                    <a:pt x="92" y="237"/>
                  </a:lnTo>
                  <a:lnTo>
                    <a:pt x="100" y="231"/>
                  </a:lnTo>
                  <a:lnTo>
                    <a:pt x="106" y="226"/>
                  </a:lnTo>
                  <a:lnTo>
                    <a:pt x="114" y="218"/>
                  </a:lnTo>
                  <a:lnTo>
                    <a:pt x="122" y="211"/>
                  </a:lnTo>
                  <a:lnTo>
                    <a:pt x="130" y="199"/>
                  </a:lnTo>
                  <a:lnTo>
                    <a:pt x="138" y="193"/>
                  </a:lnTo>
                  <a:lnTo>
                    <a:pt x="146" y="182"/>
                  </a:lnTo>
                  <a:lnTo>
                    <a:pt x="154" y="171"/>
                  </a:lnTo>
                  <a:lnTo>
                    <a:pt x="161" y="161"/>
                  </a:lnTo>
                  <a:lnTo>
                    <a:pt x="169" y="147"/>
                  </a:lnTo>
                  <a:lnTo>
                    <a:pt x="174" y="138"/>
                  </a:lnTo>
                  <a:lnTo>
                    <a:pt x="181" y="127"/>
                  </a:lnTo>
                  <a:lnTo>
                    <a:pt x="207" y="169"/>
                  </a:lnTo>
                  <a:lnTo>
                    <a:pt x="204" y="156"/>
                  </a:lnTo>
                  <a:lnTo>
                    <a:pt x="203" y="145"/>
                  </a:lnTo>
                  <a:lnTo>
                    <a:pt x="201" y="132"/>
                  </a:lnTo>
                  <a:lnTo>
                    <a:pt x="200" y="120"/>
                  </a:lnTo>
                  <a:lnTo>
                    <a:pt x="200" y="110"/>
                  </a:lnTo>
                  <a:lnTo>
                    <a:pt x="199" y="103"/>
                  </a:lnTo>
                  <a:lnTo>
                    <a:pt x="199" y="90"/>
                  </a:lnTo>
                  <a:lnTo>
                    <a:pt x="199" y="80"/>
                  </a:lnTo>
                  <a:lnTo>
                    <a:pt x="200" y="68"/>
                  </a:lnTo>
                  <a:lnTo>
                    <a:pt x="200" y="54"/>
                  </a:lnTo>
                  <a:lnTo>
                    <a:pt x="200" y="41"/>
                  </a:lnTo>
                  <a:lnTo>
                    <a:pt x="201" y="26"/>
                  </a:lnTo>
                  <a:lnTo>
                    <a:pt x="203" y="11"/>
                  </a:lnTo>
                  <a:lnTo>
                    <a:pt x="204" y="0"/>
                  </a:lnTo>
                  <a:lnTo>
                    <a:pt x="200" y="1"/>
                  </a:lnTo>
                  <a:lnTo>
                    <a:pt x="196" y="5"/>
                  </a:lnTo>
                  <a:lnTo>
                    <a:pt x="192" y="8"/>
                  </a:lnTo>
                  <a:lnTo>
                    <a:pt x="187" y="11"/>
                  </a:lnTo>
                  <a:lnTo>
                    <a:pt x="182" y="16"/>
                  </a:lnTo>
                  <a:lnTo>
                    <a:pt x="179" y="17"/>
                  </a:lnTo>
                  <a:lnTo>
                    <a:pt x="174" y="17"/>
                  </a:lnTo>
                  <a:lnTo>
                    <a:pt x="170" y="19"/>
                  </a:lnTo>
                  <a:lnTo>
                    <a:pt x="165" y="20"/>
                  </a:lnTo>
                  <a:lnTo>
                    <a:pt x="161" y="21"/>
                  </a:lnTo>
                  <a:lnTo>
                    <a:pt x="156" y="24"/>
                  </a:lnTo>
                  <a:lnTo>
                    <a:pt x="153" y="25"/>
                  </a:lnTo>
                  <a:lnTo>
                    <a:pt x="148" y="24"/>
                  </a:lnTo>
                  <a:lnTo>
                    <a:pt x="145" y="25"/>
                  </a:lnTo>
                  <a:lnTo>
                    <a:pt x="141" y="24"/>
                  </a:lnTo>
                  <a:lnTo>
                    <a:pt x="137" y="25"/>
                  </a:lnTo>
                  <a:lnTo>
                    <a:pt x="131" y="24"/>
                  </a:lnTo>
                  <a:lnTo>
                    <a:pt x="155" y="76"/>
                  </a:lnTo>
                  <a:lnTo>
                    <a:pt x="147" y="92"/>
                  </a:lnTo>
                  <a:lnTo>
                    <a:pt x="140" y="105"/>
                  </a:lnTo>
                  <a:lnTo>
                    <a:pt x="127" y="128"/>
                  </a:lnTo>
                  <a:lnTo>
                    <a:pt x="120" y="138"/>
                  </a:lnTo>
                  <a:lnTo>
                    <a:pt x="114" y="150"/>
                  </a:lnTo>
                  <a:lnTo>
                    <a:pt x="103" y="165"/>
                  </a:lnTo>
                  <a:lnTo>
                    <a:pt x="96" y="174"/>
                  </a:lnTo>
                  <a:lnTo>
                    <a:pt x="88" y="187"/>
                  </a:lnTo>
                  <a:lnTo>
                    <a:pt x="82" y="194"/>
                  </a:lnTo>
                  <a:lnTo>
                    <a:pt x="77" y="202"/>
                  </a:lnTo>
                  <a:lnTo>
                    <a:pt x="70" y="209"/>
                  </a:lnTo>
                  <a:lnTo>
                    <a:pt x="64" y="216"/>
                  </a:lnTo>
                  <a:lnTo>
                    <a:pt x="58" y="222"/>
                  </a:lnTo>
                  <a:lnTo>
                    <a:pt x="52" y="227"/>
                  </a:lnTo>
                  <a:lnTo>
                    <a:pt x="46" y="232"/>
                  </a:lnTo>
                  <a:lnTo>
                    <a:pt x="40" y="236"/>
                  </a:lnTo>
                  <a:lnTo>
                    <a:pt x="33" y="239"/>
                  </a:lnTo>
                  <a:lnTo>
                    <a:pt x="28" y="240"/>
                  </a:lnTo>
                  <a:lnTo>
                    <a:pt x="22" y="241"/>
                  </a:lnTo>
                  <a:lnTo>
                    <a:pt x="16" y="244"/>
                  </a:lnTo>
                  <a:lnTo>
                    <a:pt x="10" y="244"/>
                  </a:lnTo>
                  <a:lnTo>
                    <a:pt x="0" y="24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914" name="Freeform 341"/>
            <p:cNvSpPr>
              <a:spLocks/>
            </p:cNvSpPr>
            <p:nvPr/>
          </p:nvSpPr>
          <p:spPr bwMode="auto">
            <a:xfrm>
              <a:off x="4289" y="2660"/>
              <a:ext cx="76" cy="184"/>
            </a:xfrm>
            <a:custGeom>
              <a:avLst/>
              <a:gdLst>
                <a:gd name="T0" fmla="*/ 1 w 151"/>
                <a:gd name="T1" fmla="*/ 1 h 366"/>
                <a:gd name="T2" fmla="*/ 1 w 151"/>
                <a:gd name="T3" fmla="*/ 1 h 366"/>
                <a:gd name="T4" fmla="*/ 0 w 151"/>
                <a:gd name="T5" fmla="*/ 1 h 366"/>
                <a:gd name="T6" fmla="*/ 0 w 151"/>
                <a:gd name="T7" fmla="*/ 1 h 366"/>
                <a:gd name="T8" fmla="*/ 0 w 151"/>
                <a:gd name="T9" fmla="*/ 1 h 366"/>
                <a:gd name="T10" fmla="*/ 1 w 151"/>
                <a:gd name="T11" fmla="*/ 1 h 366"/>
                <a:gd name="T12" fmla="*/ 1 w 151"/>
                <a:gd name="T13" fmla="*/ 2 h 366"/>
                <a:gd name="T14" fmla="*/ 1 w 151"/>
                <a:gd name="T15" fmla="*/ 2 h 366"/>
                <a:gd name="T16" fmla="*/ 1 w 151"/>
                <a:gd name="T17" fmla="*/ 2 h 366"/>
                <a:gd name="T18" fmla="*/ 1 w 151"/>
                <a:gd name="T19" fmla="*/ 2 h 366"/>
                <a:gd name="T20" fmla="*/ 1 w 151"/>
                <a:gd name="T21" fmla="*/ 2 h 366"/>
                <a:gd name="T22" fmla="*/ 1 w 151"/>
                <a:gd name="T23" fmla="*/ 3 h 366"/>
                <a:gd name="T24" fmla="*/ 1 w 151"/>
                <a:gd name="T25" fmla="*/ 3 h 366"/>
                <a:gd name="T26" fmla="*/ 1 w 151"/>
                <a:gd name="T27" fmla="*/ 3 h 366"/>
                <a:gd name="T28" fmla="*/ 1 w 151"/>
                <a:gd name="T29" fmla="*/ 3 h 366"/>
                <a:gd name="T30" fmla="*/ 1 w 151"/>
                <a:gd name="T31" fmla="*/ 3 h 366"/>
                <a:gd name="T32" fmla="*/ 1 w 151"/>
                <a:gd name="T33" fmla="*/ 3 h 366"/>
                <a:gd name="T34" fmla="*/ 1 w 151"/>
                <a:gd name="T35" fmla="*/ 3 h 366"/>
                <a:gd name="T36" fmla="*/ 1 w 151"/>
                <a:gd name="T37" fmla="*/ 3 h 366"/>
                <a:gd name="T38" fmla="*/ 1 w 151"/>
                <a:gd name="T39" fmla="*/ 3 h 366"/>
                <a:gd name="T40" fmla="*/ 2 w 151"/>
                <a:gd name="T41" fmla="*/ 3 h 366"/>
                <a:gd name="T42" fmla="*/ 2 w 151"/>
                <a:gd name="T43" fmla="*/ 3 h 366"/>
                <a:gd name="T44" fmla="*/ 2 w 151"/>
                <a:gd name="T45" fmla="*/ 3 h 366"/>
                <a:gd name="T46" fmla="*/ 2 w 151"/>
                <a:gd name="T47" fmla="*/ 3 h 366"/>
                <a:gd name="T48" fmla="*/ 2 w 151"/>
                <a:gd name="T49" fmla="*/ 3 h 366"/>
                <a:gd name="T50" fmla="*/ 2 w 151"/>
                <a:gd name="T51" fmla="*/ 3 h 366"/>
                <a:gd name="T52" fmla="*/ 2 w 151"/>
                <a:gd name="T53" fmla="*/ 3 h 366"/>
                <a:gd name="T54" fmla="*/ 2 w 151"/>
                <a:gd name="T55" fmla="*/ 3 h 366"/>
                <a:gd name="T56" fmla="*/ 2 w 151"/>
                <a:gd name="T57" fmla="*/ 2 h 366"/>
                <a:gd name="T58" fmla="*/ 2 w 151"/>
                <a:gd name="T59" fmla="*/ 2 h 366"/>
                <a:gd name="T60" fmla="*/ 1 w 151"/>
                <a:gd name="T61" fmla="*/ 3 h 366"/>
                <a:gd name="T62" fmla="*/ 1 w 151"/>
                <a:gd name="T63" fmla="*/ 2 h 366"/>
                <a:gd name="T64" fmla="*/ 1 w 151"/>
                <a:gd name="T65" fmla="*/ 2 h 366"/>
                <a:gd name="T66" fmla="*/ 1 w 151"/>
                <a:gd name="T67" fmla="*/ 2 h 366"/>
                <a:gd name="T68" fmla="*/ 1 w 151"/>
                <a:gd name="T69" fmla="*/ 2 h 366"/>
                <a:gd name="T70" fmla="*/ 1 w 151"/>
                <a:gd name="T71" fmla="*/ 1 h 366"/>
                <a:gd name="T72" fmla="*/ 1 w 151"/>
                <a:gd name="T73" fmla="*/ 1 h 366"/>
                <a:gd name="T74" fmla="*/ 1 w 151"/>
                <a:gd name="T75" fmla="*/ 1 h 366"/>
                <a:gd name="T76" fmla="*/ 1 w 151"/>
                <a:gd name="T77" fmla="*/ 1 h 366"/>
                <a:gd name="T78" fmla="*/ 1 w 151"/>
                <a:gd name="T79" fmla="*/ 1 h 366"/>
                <a:gd name="T80" fmla="*/ 1 w 151"/>
                <a:gd name="T81" fmla="*/ 1 h 3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1"/>
                <a:gd name="T124" fmla="*/ 0 h 366"/>
                <a:gd name="T125" fmla="*/ 151 w 151"/>
                <a:gd name="T126" fmla="*/ 366 h 3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1" h="366">
                  <a:moveTo>
                    <a:pt x="12" y="0"/>
                  </a:moveTo>
                  <a:lnTo>
                    <a:pt x="7" y="13"/>
                  </a:lnTo>
                  <a:lnTo>
                    <a:pt x="5" y="20"/>
                  </a:lnTo>
                  <a:lnTo>
                    <a:pt x="2" y="28"/>
                  </a:lnTo>
                  <a:lnTo>
                    <a:pt x="2" y="37"/>
                  </a:lnTo>
                  <a:lnTo>
                    <a:pt x="0" y="45"/>
                  </a:lnTo>
                  <a:lnTo>
                    <a:pt x="0" y="54"/>
                  </a:lnTo>
                  <a:lnTo>
                    <a:pt x="0" y="63"/>
                  </a:lnTo>
                  <a:lnTo>
                    <a:pt x="0" y="72"/>
                  </a:lnTo>
                  <a:lnTo>
                    <a:pt x="0" y="85"/>
                  </a:lnTo>
                  <a:lnTo>
                    <a:pt x="2" y="100"/>
                  </a:lnTo>
                  <a:lnTo>
                    <a:pt x="3" y="110"/>
                  </a:lnTo>
                  <a:lnTo>
                    <a:pt x="7" y="122"/>
                  </a:lnTo>
                  <a:lnTo>
                    <a:pt x="9" y="135"/>
                  </a:lnTo>
                  <a:lnTo>
                    <a:pt x="12" y="151"/>
                  </a:lnTo>
                  <a:lnTo>
                    <a:pt x="14" y="163"/>
                  </a:lnTo>
                  <a:lnTo>
                    <a:pt x="19" y="177"/>
                  </a:lnTo>
                  <a:lnTo>
                    <a:pt x="22" y="188"/>
                  </a:lnTo>
                  <a:lnTo>
                    <a:pt x="27" y="201"/>
                  </a:lnTo>
                  <a:lnTo>
                    <a:pt x="30" y="214"/>
                  </a:lnTo>
                  <a:lnTo>
                    <a:pt x="36" y="230"/>
                  </a:lnTo>
                  <a:lnTo>
                    <a:pt x="41" y="243"/>
                  </a:lnTo>
                  <a:lnTo>
                    <a:pt x="46" y="257"/>
                  </a:lnTo>
                  <a:lnTo>
                    <a:pt x="53" y="271"/>
                  </a:lnTo>
                  <a:lnTo>
                    <a:pt x="59" y="283"/>
                  </a:lnTo>
                  <a:lnTo>
                    <a:pt x="66" y="298"/>
                  </a:lnTo>
                  <a:lnTo>
                    <a:pt x="71" y="308"/>
                  </a:lnTo>
                  <a:lnTo>
                    <a:pt x="78" y="320"/>
                  </a:lnTo>
                  <a:lnTo>
                    <a:pt x="54" y="366"/>
                  </a:lnTo>
                  <a:lnTo>
                    <a:pt x="61" y="361"/>
                  </a:lnTo>
                  <a:lnTo>
                    <a:pt x="68" y="358"/>
                  </a:lnTo>
                  <a:lnTo>
                    <a:pt x="75" y="356"/>
                  </a:lnTo>
                  <a:lnTo>
                    <a:pt x="81" y="353"/>
                  </a:lnTo>
                  <a:lnTo>
                    <a:pt x="87" y="353"/>
                  </a:lnTo>
                  <a:lnTo>
                    <a:pt x="92" y="352"/>
                  </a:lnTo>
                  <a:lnTo>
                    <a:pt x="98" y="352"/>
                  </a:lnTo>
                  <a:lnTo>
                    <a:pt x="104" y="352"/>
                  </a:lnTo>
                  <a:lnTo>
                    <a:pt x="111" y="353"/>
                  </a:lnTo>
                  <a:lnTo>
                    <a:pt x="119" y="353"/>
                  </a:lnTo>
                  <a:lnTo>
                    <a:pt x="127" y="353"/>
                  </a:lnTo>
                  <a:lnTo>
                    <a:pt x="135" y="357"/>
                  </a:lnTo>
                  <a:lnTo>
                    <a:pt x="143" y="358"/>
                  </a:lnTo>
                  <a:lnTo>
                    <a:pt x="151" y="361"/>
                  </a:lnTo>
                  <a:lnTo>
                    <a:pt x="150" y="353"/>
                  </a:lnTo>
                  <a:lnTo>
                    <a:pt x="147" y="346"/>
                  </a:lnTo>
                  <a:lnTo>
                    <a:pt x="145" y="339"/>
                  </a:lnTo>
                  <a:lnTo>
                    <a:pt x="143" y="330"/>
                  </a:lnTo>
                  <a:lnTo>
                    <a:pt x="140" y="321"/>
                  </a:lnTo>
                  <a:lnTo>
                    <a:pt x="139" y="315"/>
                  </a:lnTo>
                  <a:lnTo>
                    <a:pt x="139" y="307"/>
                  </a:lnTo>
                  <a:lnTo>
                    <a:pt x="139" y="301"/>
                  </a:lnTo>
                  <a:lnTo>
                    <a:pt x="138" y="293"/>
                  </a:lnTo>
                  <a:lnTo>
                    <a:pt x="137" y="283"/>
                  </a:lnTo>
                  <a:lnTo>
                    <a:pt x="137" y="277"/>
                  </a:lnTo>
                  <a:lnTo>
                    <a:pt x="136" y="270"/>
                  </a:lnTo>
                  <a:lnTo>
                    <a:pt x="137" y="262"/>
                  </a:lnTo>
                  <a:lnTo>
                    <a:pt x="136" y="255"/>
                  </a:lnTo>
                  <a:lnTo>
                    <a:pt x="137" y="249"/>
                  </a:lnTo>
                  <a:lnTo>
                    <a:pt x="136" y="240"/>
                  </a:lnTo>
                  <a:lnTo>
                    <a:pt x="137" y="231"/>
                  </a:lnTo>
                  <a:lnTo>
                    <a:pt x="106" y="273"/>
                  </a:lnTo>
                  <a:lnTo>
                    <a:pt x="97" y="259"/>
                  </a:lnTo>
                  <a:lnTo>
                    <a:pt x="89" y="248"/>
                  </a:lnTo>
                  <a:lnTo>
                    <a:pt x="77" y="222"/>
                  </a:lnTo>
                  <a:lnTo>
                    <a:pt x="71" y="212"/>
                  </a:lnTo>
                  <a:lnTo>
                    <a:pt x="66" y="201"/>
                  </a:lnTo>
                  <a:lnTo>
                    <a:pt x="55" y="181"/>
                  </a:lnTo>
                  <a:lnTo>
                    <a:pt x="51" y="170"/>
                  </a:lnTo>
                  <a:lnTo>
                    <a:pt x="44" y="155"/>
                  </a:lnTo>
                  <a:lnTo>
                    <a:pt x="41" y="144"/>
                  </a:lnTo>
                  <a:lnTo>
                    <a:pt x="35" y="134"/>
                  </a:lnTo>
                  <a:lnTo>
                    <a:pt x="31" y="122"/>
                  </a:lnTo>
                  <a:lnTo>
                    <a:pt x="27" y="113"/>
                  </a:lnTo>
                  <a:lnTo>
                    <a:pt x="24" y="102"/>
                  </a:lnTo>
                  <a:lnTo>
                    <a:pt x="21" y="91"/>
                  </a:lnTo>
                  <a:lnTo>
                    <a:pt x="18" y="81"/>
                  </a:lnTo>
                  <a:lnTo>
                    <a:pt x="17" y="70"/>
                  </a:lnTo>
                  <a:lnTo>
                    <a:pt x="14" y="59"/>
                  </a:lnTo>
                  <a:lnTo>
                    <a:pt x="13" y="50"/>
                  </a:lnTo>
                  <a:lnTo>
                    <a:pt x="12" y="37"/>
                  </a:lnTo>
                  <a:lnTo>
                    <a:pt x="12" y="28"/>
                  </a:lnTo>
                  <a:lnTo>
                    <a:pt x="12" y="16"/>
                  </a:lnTo>
                  <a:lnTo>
                    <a:pt x="12"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915" name="Freeform 342"/>
            <p:cNvSpPr>
              <a:spLocks/>
            </p:cNvSpPr>
            <p:nvPr/>
          </p:nvSpPr>
          <p:spPr bwMode="auto">
            <a:xfrm>
              <a:off x="4413" y="2388"/>
              <a:ext cx="76" cy="183"/>
            </a:xfrm>
            <a:custGeom>
              <a:avLst/>
              <a:gdLst>
                <a:gd name="T0" fmla="*/ 1 w 152"/>
                <a:gd name="T1" fmla="*/ 1 h 364"/>
                <a:gd name="T2" fmla="*/ 1 w 152"/>
                <a:gd name="T3" fmla="*/ 1 h 364"/>
                <a:gd name="T4" fmla="*/ 0 w 152"/>
                <a:gd name="T5" fmla="*/ 1 h 364"/>
                <a:gd name="T6" fmla="*/ 0 w 152"/>
                <a:gd name="T7" fmla="*/ 1 h 364"/>
                <a:gd name="T8" fmla="*/ 0 w 152"/>
                <a:gd name="T9" fmla="*/ 1 h 364"/>
                <a:gd name="T10" fmla="*/ 1 w 152"/>
                <a:gd name="T11" fmla="*/ 1 h 364"/>
                <a:gd name="T12" fmla="*/ 1 w 152"/>
                <a:gd name="T13" fmla="*/ 2 h 364"/>
                <a:gd name="T14" fmla="*/ 1 w 152"/>
                <a:gd name="T15" fmla="*/ 2 h 364"/>
                <a:gd name="T16" fmla="*/ 1 w 152"/>
                <a:gd name="T17" fmla="*/ 2 h 364"/>
                <a:gd name="T18" fmla="*/ 1 w 152"/>
                <a:gd name="T19" fmla="*/ 2 h 364"/>
                <a:gd name="T20" fmla="*/ 1 w 152"/>
                <a:gd name="T21" fmla="*/ 2 h 364"/>
                <a:gd name="T22" fmla="*/ 1 w 152"/>
                <a:gd name="T23" fmla="*/ 3 h 364"/>
                <a:gd name="T24" fmla="*/ 1 w 152"/>
                <a:gd name="T25" fmla="*/ 3 h 364"/>
                <a:gd name="T26" fmla="*/ 1 w 152"/>
                <a:gd name="T27" fmla="*/ 3 h 364"/>
                <a:gd name="T28" fmla="*/ 1 w 152"/>
                <a:gd name="T29" fmla="*/ 3 h 364"/>
                <a:gd name="T30" fmla="*/ 1 w 152"/>
                <a:gd name="T31" fmla="*/ 3 h 364"/>
                <a:gd name="T32" fmla="*/ 1 w 152"/>
                <a:gd name="T33" fmla="*/ 3 h 364"/>
                <a:gd name="T34" fmla="*/ 1 w 152"/>
                <a:gd name="T35" fmla="*/ 3 h 364"/>
                <a:gd name="T36" fmla="*/ 1 w 152"/>
                <a:gd name="T37" fmla="*/ 3 h 364"/>
                <a:gd name="T38" fmla="*/ 1 w 152"/>
                <a:gd name="T39" fmla="*/ 3 h 364"/>
                <a:gd name="T40" fmla="*/ 2 w 152"/>
                <a:gd name="T41" fmla="*/ 3 h 364"/>
                <a:gd name="T42" fmla="*/ 2 w 152"/>
                <a:gd name="T43" fmla="*/ 3 h 364"/>
                <a:gd name="T44" fmla="*/ 2 w 152"/>
                <a:gd name="T45" fmla="*/ 3 h 364"/>
                <a:gd name="T46" fmla="*/ 2 w 152"/>
                <a:gd name="T47" fmla="*/ 3 h 364"/>
                <a:gd name="T48" fmla="*/ 2 w 152"/>
                <a:gd name="T49" fmla="*/ 3 h 364"/>
                <a:gd name="T50" fmla="*/ 2 w 152"/>
                <a:gd name="T51" fmla="*/ 3 h 364"/>
                <a:gd name="T52" fmla="*/ 2 w 152"/>
                <a:gd name="T53" fmla="*/ 3 h 364"/>
                <a:gd name="T54" fmla="*/ 2 w 152"/>
                <a:gd name="T55" fmla="*/ 3 h 364"/>
                <a:gd name="T56" fmla="*/ 2 w 152"/>
                <a:gd name="T57" fmla="*/ 2 h 364"/>
                <a:gd name="T58" fmla="*/ 2 w 152"/>
                <a:gd name="T59" fmla="*/ 2 h 364"/>
                <a:gd name="T60" fmla="*/ 1 w 152"/>
                <a:gd name="T61" fmla="*/ 3 h 364"/>
                <a:gd name="T62" fmla="*/ 1 w 152"/>
                <a:gd name="T63" fmla="*/ 2 h 364"/>
                <a:gd name="T64" fmla="*/ 1 w 152"/>
                <a:gd name="T65" fmla="*/ 2 h 364"/>
                <a:gd name="T66" fmla="*/ 1 w 152"/>
                <a:gd name="T67" fmla="*/ 2 h 364"/>
                <a:gd name="T68" fmla="*/ 1 w 152"/>
                <a:gd name="T69" fmla="*/ 2 h 364"/>
                <a:gd name="T70" fmla="*/ 1 w 152"/>
                <a:gd name="T71" fmla="*/ 1 h 364"/>
                <a:gd name="T72" fmla="*/ 1 w 152"/>
                <a:gd name="T73" fmla="*/ 1 h 364"/>
                <a:gd name="T74" fmla="*/ 1 w 152"/>
                <a:gd name="T75" fmla="*/ 1 h 364"/>
                <a:gd name="T76" fmla="*/ 1 w 152"/>
                <a:gd name="T77" fmla="*/ 1 h 364"/>
                <a:gd name="T78" fmla="*/ 1 w 152"/>
                <a:gd name="T79" fmla="*/ 1 h 364"/>
                <a:gd name="T80" fmla="*/ 1 w 152"/>
                <a:gd name="T81" fmla="*/ 1 h 3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364"/>
                <a:gd name="T125" fmla="*/ 152 w 152"/>
                <a:gd name="T126" fmla="*/ 364 h 3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364">
                  <a:moveTo>
                    <a:pt x="13" y="0"/>
                  </a:moveTo>
                  <a:lnTo>
                    <a:pt x="7" y="14"/>
                  </a:lnTo>
                  <a:lnTo>
                    <a:pt x="6" y="20"/>
                  </a:lnTo>
                  <a:lnTo>
                    <a:pt x="2" y="28"/>
                  </a:lnTo>
                  <a:lnTo>
                    <a:pt x="2" y="36"/>
                  </a:lnTo>
                  <a:lnTo>
                    <a:pt x="0" y="45"/>
                  </a:lnTo>
                  <a:lnTo>
                    <a:pt x="0" y="54"/>
                  </a:lnTo>
                  <a:lnTo>
                    <a:pt x="0" y="62"/>
                  </a:lnTo>
                  <a:lnTo>
                    <a:pt x="0" y="73"/>
                  </a:lnTo>
                  <a:lnTo>
                    <a:pt x="0" y="85"/>
                  </a:lnTo>
                  <a:lnTo>
                    <a:pt x="2" y="99"/>
                  </a:lnTo>
                  <a:lnTo>
                    <a:pt x="3" y="110"/>
                  </a:lnTo>
                  <a:lnTo>
                    <a:pt x="7" y="123"/>
                  </a:lnTo>
                  <a:lnTo>
                    <a:pt x="9" y="135"/>
                  </a:lnTo>
                  <a:lnTo>
                    <a:pt x="13" y="150"/>
                  </a:lnTo>
                  <a:lnTo>
                    <a:pt x="15" y="162"/>
                  </a:lnTo>
                  <a:lnTo>
                    <a:pt x="19" y="176"/>
                  </a:lnTo>
                  <a:lnTo>
                    <a:pt x="23" y="187"/>
                  </a:lnTo>
                  <a:lnTo>
                    <a:pt x="27" y="200"/>
                  </a:lnTo>
                  <a:lnTo>
                    <a:pt x="31" y="213"/>
                  </a:lnTo>
                  <a:lnTo>
                    <a:pt x="36" y="228"/>
                  </a:lnTo>
                  <a:lnTo>
                    <a:pt x="41" y="241"/>
                  </a:lnTo>
                  <a:lnTo>
                    <a:pt x="47" y="257"/>
                  </a:lnTo>
                  <a:lnTo>
                    <a:pt x="53" y="270"/>
                  </a:lnTo>
                  <a:lnTo>
                    <a:pt x="60" y="283"/>
                  </a:lnTo>
                  <a:lnTo>
                    <a:pt x="67" y="296"/>
                  </a:lnTo>
                  <a:lnTo>
                    <a:pt x="73" y="308"/>
                  </a:lnTo>
                  <a:lnTo>
                    <a:pt x="78" y="318"/>
                  </a:lnTo>
                  <a:lnTo>
                    <a:pt x="55" y="364"/>
                  </a:lnTo>
                  <a:lnTo>
                    <a:pt x="63" y="359"/>
                  </a:lnTo>
                  <a:lnTo>
                    <a:pt x="68" y="356"/>
                  </a:lnTo>
                  <a:lnTo>
                    <a:pt x="76" y="354"/>
                  </a:lnTo>
                  <a:lnTo>
                    <a:pt x="83" y="352"/>
                  </a:lnTo>
                  <a:lnTo>
                    <a:pt x="89" y="352"/>
                  </a:lnTo>
                  <a:lnTo>
                    <a:pt x="93" y="350"/>
                  </a:lnTo>
                  <a:lnTo>
                    <a:pt x="99" y="350"/>
                  </a:lnTo>
                  <a:lnTo>
                    <a:pt x="106" y="350"/>
                  </a:lnTo>
                  <a:lnTo>
                    <a:pt x="112" y="352"/>
                  </a:lnTo>
                  <a:lnTo>
                    <a:pt x="120" y="352"/>
                  </a:lnTo>
                  <a:lnTo>
                    <a:pt x="128" y="352"/>
                  </a:lnTo>
                  <a:lnTo>
                    <a:pt x="136" y="355"/>
                  </a:lnTo>
                  <a:lnTo>
                    <a:pt x="144" y="356"/>
                  </a:lnTo>
                  <a:lnTo>
                    <a:pt x="152" y="359"/>
                  </a:lnTo>
                  <a:lnTo>
                    <a:pt x="151" y="352"/>
                  </a:lnTo>
                  <a:lnTo>
                    <a:pt x="149" y="344"/>
                  </a:lnTo>
                  <a:lnTo>
                    <a:pt x="147" y="337"/>
                  </a:lnTo>
                  <a:lnTo>
                    <a:pt x="144" y="328"/>
                  </a:lnTo>
                  <a:lnTo>
                    <a:pt x="142" y="320"/>
                  </a:lnTo>
                  <a:lnTo>
                    <a:pt x="141" y="314"/>
                  </a:lnTo>
                  <a:lnTo>
                    <a:pt x="141" y="305"/>
                  </a:lnTo>
                  <a:lnTo>
                    <a:pt x="141" y="299"/>
                  </a:lnTo>
                  <a:lnTo>
                    <a:pt x="140" y="291"/>
                  </a:lnTo>
                  <a:lnTo>
                    <a:pt x="139" y="283"/>
                  </a:lnTo>
                  <a:lnTo>
                    <a:pt x="139" y="276"/>
                  </a:lnTo>
                  <a:lnTo>
                    <a:pt x="137" y="269"/>
                  </a:lnTo>
                  <a:lnTo>
                    <a:pt x="139" y="260"/>
                  </a:lnTo>
                  <a:lnTo>
                    <a:pt x="137" y="253"/>
                  </a:lnTo>
                  <a:lnTo>
                    <a:pt x="139" y="247"/>
                  </a:lnTo>
                  <a:lnTo>
                    <a:pt x="137" y="239"/>
                  </a:lnTo>
                  <a:lnTo>
                    <a:pt x="139" y="230"/>
                  </a:lnTo>
                  <a:lnTo>
                    <a:pt x="108" y="271"/>
                  </a:lnTo>
                  <a:lnTo>
                    <a:pt x="99" y="258"/>
                  </a:lnTo>
                  <a:lnTo>
                    <a:pt x="91" y="246"/>
                  </a:lnTo>
                  <a:lnTo>
                    <a:pt x="78" y="221"/>
                  </a:lnTo>
                  <a:lnTo>
                    <a:pt x="73" y="211"/>
                  </a:lnTo>
                  <a:lnTo>
                    <a:pt x="66" y="200"/>
                  </a:lnTo>
                  <a:lnTo>
                    <a:pt x="57" y="180"/>
                  </a:lnTo>
                  <a:lnTo>
                    <a:pt x="52" y="169"/>
                  </a:lnTo>
                  <a:lnTo>
                    <a:pt x="44" y="154"/>
                  </a:lnTo>
                  <a:lnTo>
                    <a:pt x="41" y="143"/>
                  </a:lnTo>
                  <a:lnTo>
                    <a:pt x="36" y="133"/>
                  </a:lnTo>
                  <a:lnTo>
                    <a:pt x="32" y="123"/>
                  </a:lnTo>
                  <a:lnTo>
                    <a:pt x="28" y="112"/>
                  </a:lnTo>
                  <a:lnTo>
                    <a:pt x="24" y="101"/>
                  </a:lnTo>
                  <a:lnTo>
                    <a:pt x="22" y="91"/>
                  </a:lnTo>
                  <a:lnTo>
                    <a:pt x="18" y="81"/>
                  </a:lnTo>
                  <a:lnTo>
                    <a:pt x="17" y="70"/>
                  </a:lnTo>
                  <a:lnTo>
                    <a:pt x="15" y="59"/>
                  </a:lnTo>
                  <a:lnTo>
                    <a:pt x="14" y="49"/>
                  </a:lnTo>
                  <a:lnTo>
                    <a:pt x="13" y="36"/>
                  </a:lnTo>
                  <a:lnTo>
                    <a:pt x="13" y="28"/>
                  </a:lnTo>
                  <a:lnTo>
                    <a:pt x="13" y="16"/>
                  </a:lnTo>
                  <a:lnTo>
                    <a:pt x="13"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916" name="Freeform 343"/>
            <p:cNvSpPr>
              <a:spLocks/>
            </p:cNvSpPr>
            <p:nvPr/>
          </p:nvSpPr>
          <p:spPr bwMode="auto">
            <a:xfrm>
              <a:off x="4255" y="2521"/>
              <a:ext cx="104" cy="133"/>
            </a:xfrm>
            <a:custGeom>
              <a:avLst/>
              <a:gdLst>
                <a:gd name="T0" fmla="*/ 1 w 208"/>
                <a:gd name="T1" fmla="*/ 2 h 266"/>
                <a:gd name="T2" fmla="*/ 1 w 208"/>
                <a:gd name="T3" fmla="*/ 3 h 266"/>
                <a:gd name="T4" fmla="*/ 1 w 208"/>
                <a:gd name="T5" fmla="*/ 3 h 266"/>
                <a:gd name="T6" fmla="*/ 1 w 208"/>
                <a:gd name="T7" fmla="*/ 3 h 266"/>
                <a:gd name="T8" fmla="*/ 1 w 208"/>
                <a:gd name="T9" fmla="*/ 3 h 266"/>
                <a:gd name="T10" fmla="*/ 1 w 208"/>
                <a:gd name="T11" fmla="*/ 3 h 266"/>
                <a:gd name="T12" fmla="*/ 1 w 208"/>
                <a:gd name="T13" fmla="*/ 2 h 266"/>
                <a:gd name="T14" fmla="*/ 1 w 208"/>
                <a:gd name="T15" fmla="*/ 2 h 266"/>
                <a:gd name="T16" fmla="*/ 1 w 208"/>
                <a:gd name="T17" fmla="*/ 2 h 266"/>
                <a:gd name="T18" fmla="*/ 1 w 208"/>
                <a:gd name="T19" fmla="*/ 2 h 266"/>
                <a:gd name="T20" fmla="*/ 2 w 208"/>
                <a:gd name="T21" fmla="*/ 2 h 266"/>
                <a:gd name="T22" fmla="*/ 2 w 208"/>
                <a:gd name="T23" fmla="*/ 2 h 266"/>
                <a:gd name="T24" fmla="*/ 2 w 208"/>
                <a:gd name="T25" fmla="*/ 2 h 266"/>
                <a:gd name="T26" fmla="*/ 2 w 208"/>
                <a:gd name="T27" fmla="*/ 1 h 266"/>
                <a:gd name="T28" fmla="*/ 2 w 208"/>
                <a:gd name="T29" fmla="*/ 2 h 266"/>
                <a:gd name="T30" fmla="*/ 2 w 208"/>
                <a:gd name="T31" fmla="*/ 2 h 266"/>
                <a:gd name="T32" fmla="*/ 2 w 208"/>
                <a:gd name="T33" fmla="*/ 1 h 266"/>
                <a:gd name="T34" fmla="*/ 2 w 208"/>
                <a:gd name="T35" fmla="*/ 1 h 266"/>
                <a:gd name="T36" fmla="*/ 2 w 208"/>
                <a:gd name="T37" fmla="*/ 1 h 266"/>
                <a:gd name="T38" fmla="*/ 2 w 208"/>
                <a:gd name="T39" fmla="*/ 1 h 266"/>
                <a:gd name="T40" fmla="*/ 2 w 208"/>
                <a:gd name="T41" fmla="*/ 1 h 266"/>
                <a:gd name="T42" fmla="*/ 2 w 208"/>
                <a:gd name="T43" fmla="*/ 1 h 266"/>
                <a:gd name="T44" fmla="*/ 2 w 208"/>
                <a:gd name="T45" fmla="*/ 1 h 266"/>
                <a:gd name="T46" fmla="*/ 2 w 208"/>
                <a:gd name="T47" fmla="*/ 1 h 266"/>
                <a:gd name="T48" fmla="*/ 2 w 208"/>
                <a:gd name="T49" fmla="*/ 1 h 266"/>
                <a:gd name="T50" fmla="*/ 2 w 208"/>
                <a:gd name="T51" fmla="*/ 1 h 266"/>
                <a:gd name="T52" fmla="*/ 2 w 208"/>
                <a:gd name="T53" fmla="*/ 1 h 266"/>
                <a:gd name="T54" fmla="*/ 2 w 208"/>
                <a:gd name="T55" fmla="*/ 1 h 266"/>
                <a:gd name="T56" fmla="*/ 2 w 208"/>
                <a:gd name="T57" fmla="*/ 1 h 266"/>
                <a:gd name="T58" fmla="*/ 2 w 208"/>
                <a:gd name="T59" fmla="*/ 1 h 266"/>
                <a:gd name="T60" fmla="*/ 2 w 208"/>
                <a:gd name="T61" fmla="*/ 1 h 266"/>
                <a:gd name="T62" fmla="*/ 1 w 208"/>
                <a:gd name="T63" fmla="*/ 2 h 266"/>
                <a:gd name="T64" fmla="*/ 1 w 208"/>
                <a:gd name="T65" fmla="*/ 2 h 266"/>
                <a:gd name="T66" fmla="*/ 1 w 208"/>
                <a:gd name="T67" fmla="*/ 2 h 266"/>
                <a:gd name="T68" fmla="*/ 1 w 208"/>
                <a:gd name="T69" fmla="*/ 2 h 266"/>
                <a:gd name="T70" fmla="*/ 1 w 208"/>
                <a:gd name="T71" fmla="*/ 2 h 266"/>
                <a:gd name="T72" fmla="*/ 1 w 208"/>
                <a:gd name="T73" fmla="*/ 2 h 266"/>
                <a:gd name="T74" fmla="*/ 1 w 208"/>
                <a:gd name="T75" fmla="*/ 2 h 266"/>
                <a:gd name="T76" fmla="*/ 1 w 208"/>
                <a:gd name="T77" fmla="*/ 2 h 266"/>
                <a:gd name="T78" fmla="*/ 1 w 208"/>
                <a:gd name="T79" fmla="*/ 2 h 266"/>
                <a:gd name="T80" fmla="*/ 1 w 208"/>
                <a:gd name="T81" fmla="*/ 2 h 2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08"/>
                <a:gd name="T124" fmla="*/ 0 h 266"/>
                <a:gd name="T125" fmla="*/ 208 w 208"/>
                <a:gd name="T126" fmla="*/ 266 h 2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08" h="266">
                  <a:moveTo>
                    <a:pt x="0" y="243"/>
                  </a:moveTo>
                  <a:lnTo>
                    <a:pt x="8" y="252"/>
                  </a:lnTo>
                  <a:lnTo>
                    <a:pt x="12" y="255"/>
                  </a:lnTo>
                  <a:lnTo>
                    <a:pt x="16" y="259"/>
                  </a:lnTo>
                  <a:lnTo>
                    <a:pt x="22" y="262"/>
                  </a:lnTo>
                  <a:lnTo>
                    <a:pt x="27" y="264"/>
                  </a:lnTo>
                  <a:lnTo>
                    <a:pt x="32" y="266"/>
                  </a:lnTo>
                  <a:lnTo>
                    <a:pt x="37" y="266"/>
                  </a:lnTo>
                  <a:lnTo>
                    <a:pt x="42" y="266"/>
                  </a:lnTo>
                  <a:lnTo>
                    <a:pt x="49" y="264"/>
                  </a:lnTo>
                  <a:lnTo>
                    <a:pt x="56" y="262"/>
                  </a:lnTo>
                  <a:lnTo>
                    <a:pt x="63" y="258"/>
                  </a:lnTo>
                  <a:lnTo>
                    <a:pt x="71" y="254"/>
                  </a:lnTo>
                  <a:lnTo>
                    <a:pt x="78" y="249"/>
                  </a:lnTo>
                  <a:lnTo>
                    <a:pt x="86" y="243"/>
                  </a:lnTo>
                  <a:lnTo>
                    <a:pt x="94" y="238"/>
                  </a:lnTo>
                  <a:lnTo>
                    <a:pt x="100" y="231"/>
                  </a:lnTo>
                  <a:lnTo>
                    <a:pt x="107" y="225"/>
                  </a:lnTo>
                  <a:lnTo>
                    <a:pt x="114" y="217"/>
                  </a:lnTo>
                  <a:lnTo>
                    <a:pt x="123" y="210"/>
                  </a:lnTo>
                  <a:lnTo>
                    <a:pt x="131" y="200"/>
                  </a:lnTo>
                  <a:lnTo>
                    <a:pt x="138" y="192"/>
                  </a:lnTo>
                  <a:lnTo>
                    <a:pt x="146" y="182"/>
                  </a:lnTo>
                  <a:lnTo>
                    <a:pt x="155" y="172"/>
                  </a:lnTo>
                  <a:lnTo>
                    <a:pt x="162" y="161"/>
                  </a:lnTo>
                  <a:lnTo>
                    <a:pt x="170" y="148"/>
                  </a:lnTo>
                  <a:lnTo>
                    <a:pt x="175" y="139"/>
                  </a:lnTo>
                  <a:lnTo>
                    <a:pt x="182" y="126"/>
                  </a:lnTo>
                  <a:lnTo>
                    <a:pt x="208" y="168"/>
                  </a:lnTo>
                  <a:lnTo>
                    <a:pt x="205" y="157"/>
                  </a:lnTo>
                  <a:lnTo>
                    <a:pt x="204" y="145"/>
                  </a:lnTo>
                  <a:lnTo>
                    <a:pt x="203" y="133"/>
                  </a:lnTo>
                  <a:lnTo>
                    <a:pt x="201" y="121"/>
                  </a:lnTo>
                  <a:lnTo>
                    <a:pt x="201" y="111"/>
                  </a:lnTo>
                  <a:lnTo>
                    <a:pt x="200" y="103"/>
                  </a:lnTo>
                  <a:lnTo>
                    <a:pt x="200" y="91"/>
                  </a:lnTo>
                  <a:lnTo>
                    <a:pt x="200" y="80"/>
                  </a:lnTo>
                  <a:lnTo>
                    <a:pt x="201" y="69"/>
                  </a:lnTo>
                  <a:lnTo>
                    <a:pt x="201" y="55"/>
                  </a:lnTo>
                  <a:lnTo>
                    <a:pt x="201" y="41"/>
                  </a:lnTo>
                  <a:lnTo>
                    <a:pt x="203" y="27"/>
                  </a:lnTo>
                  <a:lnTo>
                    <a:pt x="204" y="12"/>
                  </a:lnTo>
                  <a:lnTo>
                    <a:pt x="205" y="0"/>
                  </a:lnTo>
                  <a:lnTo>
                    <a:pt x="201" y="2"/>
                  </a:lnTo>
                  <a:lnTo>
                    <a:pt x="197" y="6"/>
                  </a:lnTo>
                  <a:lnTo>
                    <a:pt x="193" y="8"/>
                  </a:lnTo>
                  <a:lnTo>
                    <a:pt x="188" y="12"/>
                  </a:lnTo>
                  <a:lnTo>
                    <a:pt x="183" y="16"/>
                  </a:lnTo>
                  <a:lnTo>
                    <a:pt x="180" y="17"/>
                  </a:lnTo>
                  <a:lnTo>
                    <a:pt x="174" y="17"/>
                  </a:lnTo>
                  <a:lnTo>
                    <a:pt x="171" y="20"/>
                  </a:lnTo>
                  <a:lnTo>
                    <a:pt x="166" y="21"/>
                  </a:lnTo>
                  <a:lnTo>
                    <a:pt x="162" y="22"/>
                  </a:lnTo>
                  <a:lnTo>
                    <a:pt x="157" y="24"/>
                  </a:lnTo>
                  <a:lnTo>
                    <a:pt x="154" y="25"/>
                  </a:lnTo>
                  <a:lnTo>
                    <a:pt x="149" y="24"/>
                  </a:lnTo>
                  <a:lnTo>
                    <a:pt x="146" y="25"/>
                  </a:lnTo>
                  <a:lnTo>
                    <a:pt x="141" y="24"/>
                  </a:lnTo>
                  <a:lnTo>
                    <a:pt x="137" y="25"/>
                  </a:lnTo>
                  <a:lnTo>
                    <a:pt x="132" y="24"/>
                  </a:lnTo>
                  <a:lnTo>
                    <a:pt x="156" y="77"/>
                  </a:lnTo>
                  <a:lnTo>
                    <a:pt x="147" y="92"/>
                  </a:lnTo>
                  <a:lnTo>
                    <a:pt x="141" y="106"/>
                  </a:lnTo>
                  <a:lnTo>
                    <a:pt x="128" y="129"/>
                  </a:lnTo>
                  <a:lnTo>
                    <a:pt x="121" y="139"/>
                  </a:lnTo>
                  <a:lnTo>
                    <a:pt x="114" y="149"/>
                  </a:lnTo>
                  <a:lnTo>
                    <a:pt x="104" y="165"/>
                  </a:lnTo>
                  <a:lnTo>
                    <a:pt x="97" y="174"/>
                  </a:lnTo>
                  <a:lnTo>
                    <a:pt x="89" y="187"/>
                  </a:lnTo>
                  <a:lnTo>
                    <a:pt x="82" y="193"/>
                  </a:lnTo>
                  <a:lnTo>
                    <a:pt x="77" y="201"/>
                  </a:lnTo>
                  <a:lnTo>
                    <a:pt x="71" y="209"/>
                  </a:lnTo>
                  <a:lnTo>
                    <a:pt x="65" y="216"/>
                  </a:lnTo>
                  <a:lnTo>
                    <a:pt x="58" y="222"/>
                  </a:lnTo>
                  <a:lnTo>
                    <a:pt x="52" y="226"/>
                  </a:lnTo>
                  <a:lnTo>
                    <a:pt x="47" y="233"/>
                  </a:lnTo>
                  <a:lnTo>
                    <a:pt x="40" y="235"/>
                  </a:lnTo>
                  <a:lnTo>
                    <a:pt x="33" y="239"/>
                  </a:lnTo>
                  <a:lnTo>
                    <a:pt x="28" y="240"/>
                  </a:lnTo>
                  <a:lnTo>
                    <a:pt x="22" y="241"/>
                  </a:lnTo>
                  <a:lnTo>
                    <a:pt x="16" y="243"/>
                  </a:lnTo>
                  <a:lnTo>
                    <a:pt x="10" y="243"/>
                  </a:lnTo>
                  <a:lnTo>
                    <a:pt x="0" y="24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917" name="Rectangle 344"/>
            <p:cNvSpPr>
              <a:spLocks noChangeArrowheads="1"/>
            </p:cNvSpPr>
            <p:nvPr/>
          </p:nvSpPr>
          <p:spPr bwMode="auto">
            <a:xfrm>
              <a:off x="3379" y="2205"/>
              <a:ext cx="1633" cy="996"/>
            </a:xfrm>
            <a:prstGeom prst="rect">
              <a:avLst/>
            </a:prstGeom>
            <a:solidFill>
              <a:srgbClr val="CCCCFF"/>
            </a:solidFill>
            <a:ln w="7938">
              <a:solidFill>
                <a:srgbClr val="003399"/>
              </a:solidFill>
              <a:miter lim="800000"/>
              <a:headEnd/>
              <a:tailEnd/>
            </a:ln>
          </p:spPr>
          <p:txBody>
            <a:bodyPr/>
            <a:lstStyle/>
            <a:p>
              <a:endParaRPr lang="en-US"/>
            </a:p>
          </p:txBody>
        </p:sp>
        <p:sp>
          <p:nvSpPr>
            <p:cNvPr id="23918" name="Rectangle 345"/>
            <p:cNvSpPr>
              <a:spLocks noChangeArrowheads="1"/>
            </p:cNvSpPr>
            <p:nvPr/>
          </p:nvSpPr>
          <p:spPr bwMode="auto">
            <a:xfrm>
              <a:off x="3540" y="2045"/>
              <a:ext cx="1445" cy="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919" name="Freeform 346"/>
            <p:cNvSpPr>
              <a:spLocks/>
            </p:cNvSpPr>
            <p:nvPr/>
          </p:nvSpPr>
          <p:spPr bwMode="auto">
            <a:xfrm>
              <a:off x="4204" y="2360"/>
              <a:ext cx="316" cy="105"/>
            </a:xfrm>
            <a:custGeom>
              <a:avLst/>
              <a:gdLst>
                <a:gd name="T0" fmla="*/ 4 w 633"/>
                <a:gd name="T1" fmla="*/ 1 h 209"/>
                <a:gd name="T2" fmla="*/ 4 w 633"/>
                <a:gd name="T3" fmla="*/ 1 h 209"/>
                <a:gd name="T4" fmla="*/ 4 w 633"/>
                <a:gd name="T5" fmla="*/ 1 h 209"/>
                <a:gd name="T6" fmla="*/ 4 w 633"/>
                <a:gd name="T7" fmla="*/ 1 h 209"/>
                <a:gd name="T8" fmla="*/ 4 w 633"/>
                <a:gd name="T9" fmla="*/ 1 h 209"/>
                <a:gd name="T10" fmla="*/ 3 w 633"/>
                <a:gd name="T11" fmla="*/ 1 h 209"/>
                <a:gd name="T12" fmla="*/ 3 w 633"/>
                <a:gd name="T13" fmla="*/ 1 h 209"/>
                <a:gd name="T14" fmla="*/ 2 w 633"/>
                <a:gd name="T15" fmla="*/ 1 h 209"/>
                <a:gd name="T16" fmla="*/ 2 w 633"/>
                <a:gd name="T17" fmla="*/ 0 h 209"/>
                <a:gd name="T18" fmla="*/ 2 w 633"/>
                <a:gd name="T19" fmla="*/ 1 h 209"/>
                <a:gd name="T20" fmla="*/ 1 w 633"/>
                <a:gd name="T21" fmla="*/ 1 h 209"/>
                <a:gd name="T22" fmla="*/ 1 w 633"/>
                <a:gd name="T23" fmla="*/ 1 h 209"/>
                <a:gd name="T24" fmla="*/ 0 w 633"/>
                <a:gd name="T25" fmla="*/ 1 h 209"/>
                <a:gd name="T26" fmla="*/ 0 w 633"/>
                <a:gd name="T27" fmla="*/ 1 h 209"/>
                <a:gd name="T28" fmla="*/ 0 w 633"/>
                <a:gd name="T29" fmla="*/ 1 h 209"/>
                <a:gd name="T30" fmla="*/ 0 w 633"/>
                <a:gd name="T31" fmla="*/ 1 h 209"/>
                <a:gd name="T32" fmla="*/ 0 w 633"/>
                <a:gd name="T33" fmla="*/ 1 h 209"/>
                <a:gd name="T34" fmla="*/ 0 w 633"/>
                <a:gd name="T35" fmla="*/ 1 h 209"/>
                <a:gd name="T36" fmla="*/ 0 w 633"/>
                <a:gd name="T37" fmla="*/ 2 h 209"/>
                <a:gd name="T38" fmla="*/ 0 w 633"/>
                <a:gd name="T39" fmla="*/ 2 h 209"/>
                <a:gd name="T40" fmla="*/ 0 w 633"/>
                <a:gd name="T41" fmla="*/ 2 h 209"/>
                <a:gd name="T42" fmla="*/ 1 w 633"/>
                <a:gd name="T43" fmla="*/ 2 h 209"/>
                <a:gd name="T44" fmla="*/ 1 w 633"/>
                <a:gd name="T45" fmla="*/ 2 h 209"/>
                <a:gd name="T46" fmla="*/ 2 w 633"/>
                <a:gd name="T47" fmla="*/ 2 h 209"/>
                <a:gd name="T48" fmla="*/ 2 w 633"/>
                <a:gd name="T49" fmla="*/ 2 h 209"/>
                <a:gd name="T50" fmla="*/ 2 w 633"/>
                <a:gd name="T51" fmla="*/ 2 h 209"/>
                <a:gd name="T52" fmla="*/ 3 w 633"/>
                <a:gd name="T53" fmla="*/ 2 h 209"/>
                <a:gd name="T54" fmla="*/ 3 w 633"/>
                <a:gd name="T55" fmla="*/ 2 h 209"/>
                <a:gd name="T56" fmla="*/ 4 w 633"/>
                <a:gd name="T57" fmla="*/ 2 h 209"/>
                <a:gd name="T58" fmla="*/ 4 w 633"/>
                <a:gd name="T59" fmla="*/ 2 h 209"/>
                <a:gd name="T60" fmla="*/ 4 w 633"/>
                <a:gd name="T61" fmla="*/ 2 h 209"/>
                <a:gd name="T62" fmla="*/ 4 w 633"/>
                <a:gd name="T63" fmla="*/ 1 h 209"/>
                <a:gd name="T64" fmla="*/ 4 w 633"/>
                <a:gd name="T65" fmla="*/ 1 h 2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33"/>
                <a:gd name="T100" fmla="*/ 0 h 209"/>
                <a:gd name="T101" fmla="*/ 633 w 633"/>
                <a:gd name="T102" fmla="*/ 209 h 20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33" h="209">
                  <a:moveTo>
                    <a:pt x="633" y="105"/>
                  </a:moveTo>
                  <a:lnTo>
                    <a:pt x="549" y="90"/>
                  </a:lnTo>
                  <a:lnTo>
                    <a:pt x="609" y="65"/>
                  </a:lnTo>
                  <a:lnTo>
                    <a:pt x="513" y="62"/>
                  </a:lnTo>
                  <a:lnTo>
                    <a:pt x="540" y="31"/>
                  </a:lnTo>
                  <a:lnTo>
                    <a:pt x="449" y="40"/>
                  </a:lnTo>
                  <a:lnTo>
                    <a:pt x="437" y="8"/>
                  </a:lnTo>
                  <a:lnTo>
                    <a:pt x="362" y="27"/>
                  </a:lnTo>
                  <a:lnTo>
                    <a:pt x="316" y="0"/>
                  </a:lnTo>
                  <a:lnTo>
                    <a:pt x="270" y="27"/>
                  </a:lnTo>
                  <a:lnTo>
                    <a:pt x="196" y="8"/>
                  </a:lnTo>
                  <a:lnTo>
                    <a:pt x="184" y="40"/>
                  </a:lnTo>
                  <a:lnTo>
                    <a:pt x="93" y="31"/>
                  </a:lnTo>
                  <a:lnTo>
                    <a:pt x="119" y="62"/>
                  </a:lnTo>
                  <a:lnTo>
                    <a:pt x="24" y="65"/>
                  </a:lnTo>
                  <a:lnTo>
                    <a:pt x="84" y="90"/>
                  </a:lnTo>
                  <a:lnTo>
                    <a:pt x="0" y="105"/>
                  </a:lnTo>
                  <a:lnTo>
                    <a:pt x="84" y="119"/>
                  </a:lnTo>
                  <a:lnTo>
                    <a:pt x="24" y="144"/>
                  </a:lnTo>
                  <a:lnTo>
                    <a:pt x="119" y="148"/>
                  </a:lnTo>
                  <a:lnTo>
                    <a:pt x="93" y="178"/>
                  </a:lnTo>
                  <a:lnTo>
                    <a:pt x="184" y="169"/>
                  </a:lnTo>
                  <a:lnTo>
                    <a:pt x="196" y="201"/>
                  </a:lnTo>
                  <a:lnTo>
                    <a:pt x="270" y="182"/>
                  </a:lnTo>
                  <a:lnTo>
                    <a:pt x="316" y="209"/>
                  </a:lnTo>
                  <a:lnTo>
                    <a:pt x="362" y="182"/>
                  </a:lnTo>
                  <a:lnTo>
                    <a:pt x="437" y="201"/>
                  </a:lnTo>
                  <a:lnTo>
                    <a:pt x="449" y="169"/>
                  </a:lnTo>
                  <a:lnTo>
                    <a:pt x="540" y="178"/>
                  </a:lnTo>
                  <a:lnTo>
                    <a:pt x="513" y="148"/>
                  </a:lnTo>
                  <a:lnTo>
                    <a:pt x="609" y="144"/>
                  </a:lnTo>
                  <a:lnTo>
                    <a:pt x="549" y="119"/>
                  </a:lnTo>
                  <a:lnTo>
                    <a:pt x="633" y="105"/>
                  </a:lnTo>
                  <a:close/>
                </a:path>
              </a:pathLst>
            </a:custGeom>
            <a:solidFill>
              <a:srgbClr val="FF3300"/>
            </a:solidFill>
            <a:ln w="7938">
              <a:solidFill>
                <a:srgbClr val="FFCC00"/>
              </a:solidFill>
              <a:prstDash val="solid"/>
              <a:round/>
              <a:headEnd/>
              <a:tailEnd/>
            </a:ln>
          </p:spPr>
          <p:txBody>
            <a:bodyPr/>
            <a:lstStyle/>
            <a:p>
              <a:endParaRPr lang="it-IT"/>
            </a:p>
          </p:txBody>
        </p:sp>
        <p:sp>
          <p:nvSpPr>
            <p:cNvPr id="23920" name="Rectangle 347"/>
            <p:cNvSpPr>
              <a:spLocks noChangeArrowheads="1"/>
            </p:cNvSpPr>
            <p:nvPr/>
          </p:nvSpPr>
          <p:spPr bwMode="auto">
            <a:xfrm>
              <a:off x="3651" y="2990"/>
              <a:ext cx="11"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921" name="Freeform 348"/>
            <p:cNvSpPr>
              <a:spLocks/>
            </p:cNvSpPr>
            <p:nvPr/>
          </p:nvSpPr>
          <p:spPr bwMode="auto">
            <a:xfrm>
              <a:off x="4595" y="2437"/>
              <a:ext cx="328" cy="538"/>
            </a:xfrm>
            <a:custGeom>
              <a:avLst/>
              <a:gdLst>
                <a:gd name="T0" fmla="*/ 3 w 657"/>
                <a:gd name="T1" fmla="*/ 0 h 1078"/>
                <a:gd name="T2" fmla="*/ 4 w 657"/>
                <a:gd name="T3" fmla="*/ 0 h 1078"/>
                <a:gd name="T4" fmla="*/ 4 w 657"/>
                <a:gd name="T5" fmla="*/ 1 h 1078"/>
                <a:gd name="T6" fmla="*/ 3 w 657"/>
                <a:gd name="T7" fmla="*/ 1 h 1078"/>
                <a:gd name="T8" fmla="*/ 3 w 657"/>
                <a:gd name="T9" fmla="*/ 1 h 1078"/>
                <a:gd name="T10" fmla="*/ 3 w 657"/>
                <a:gd name="T11" fmla="*/ 2 h 1078"/>
                <a:gd name="T12" fmla="*/ 3 w 657"/>
                <a:gd name="T13" fmla="*/ 2 h 1078"/>
                <a:gd name="T14" fmla="*/ 2 w 657"/>
                <a:gd name="T15" fmla="*/ 2 h 1078"/>
                <a:gd name="T16" fmla="*/ 2 w 657"/>
                <a:gd name="T17" fmla="*/ 3 h 1078"/>
                <a:gd name="T18" fmla="*/ 2 w 657"/>
                <a:gd name="T19" fmla="*/ 3 h 1078"/>
                <a:gd name="T20" fmla="*/ 4 w 657"/>
                <a:gd name="T21" fmla="*/ 3 h 1078"/>
                <a:gd name="T22" fmla="*/ 4 w 657"/>
                <a:gd name="T23" fmla="*/ 3 h 1078"/>
                <a:gd name="T24" fmla="*/ 5 w 657"/>
                <a:gd name="T25" fmla="*/ 4 h 1078"/>
                <a:gd name="T26" fmla="*/ 4 w 657"/>
                <a:gd name="T27" fmla="*/ 5 h 1078"/>
                <a:gd name="T28" fmla="*/ 4 w 657"/>
                <a:gd name="T29" fmla="*/ 4 h 1078"/>
                <a:gd name="T30" fmla="*/ 1 w 657"/>
                <a:gd name="T31" fmla="*/ 4 h 1078"/>
                <a:gd name="T32" fmla="*/ 2 w 657"/>
                <a:gd name="T33" fmla="*/ 5 h 1078"/>
                <a:gd name="T34" fmla="*/ 2 w 657"/>
                <a:gd name="T35" fmla="*/ 5 h 1078"/>
                <a:gd name="T36" fmla="*/ 3 w 657"/>
                <a:gd name="T37" fmla="*/ 5 h 1078"/>
                <a:gd name="T38" fmla="*/ 3 w 657"/>
                <a:gd name="T39" fmla="*/ 6 h 1078"/>
                <a:gd name="T40" fmla="*/ 3 w 657"/>
                <a:gd name="T41" fmla="*/ 6 h 1078"/>
                <a:gd name="T42" fmla="*/ 3 w 657"/>
                <a:gd name="T43" fmla="*/ 6 h 1078"/>
                <a:gd name="T44" fmla="*/ 4 w 657"/>
                <a:gd name="T45" fmla="*/ 6 h 1078"/>
                <a:gd name="T46" fmla="*/ 4 w 657"/>
                <a:gd name="T47" fmla="*/ 8 h 1078"/>
                <a:gd name="T48" fmla="*/ 3 w 657"/>
                <a:gd name="T49" fmla="*/ 8 h 1078"/>
                <a:gd name="T50" fmla="*/ 3 w 657"/>
                <a:gd name="T51" fmla="*/ 7 h 1078"/>
                <a:gd name="T52" fmla="*/ 3 w 657"/>
                <a:gd name="T53" fmla="*/ 7 h 1078"/>
                <a:gd name="T54" fmla="*/ 2 w 657"/>
                <a:gd name="T55" fmla="*/ 7 h 1078"/>
                <a:gd name="T56" fmla="*/ 2 w 657"/>
                <a:gd name="T57" fmla="*/ 6 h 1078"/>
                <a:gd name="T58" fmla="*/ 2 w 657"/>
                <a:gd name="T59" fmla="*/ 6 h 1078"/>
                <a:gd name="T60" fmla="*/ 2 w 657"/>
                <a:gd name="T61" fmla="*/ 6 h 1078"/>
                <a:gd name="T62" fmla="*/ 1 w 657"/>
                <a:gd name="T63" fmla="*/ 5 h 1078"/>
                <a:gd name="T64" fmla="*/ 1 w 657"/>
                <a:gd name="T65" fmla="*/ 5 h 1078"/>
                <a:gd name="T66" fmla="*/ 1 w 657"/>
                <a:gd name="T67" fmla="*/ 5 h 1078"/>
                <a:gd name="T68" fmla="*/ 0 w 657"/>
                <a:gd name="T69" fmla="*/ 5 h 1078"/>
                <a:gd name="T70" fmla="*/ 0 w 657"/>
                <a:gd name="T71" fmla="*/ 2 h 1078"/>
                <a:gd name="T72" fmla="*/ 1 w 657"/>
                <a:gd name="T73" fmla="*/ 2 h 1078"/>
                <a:gd name="T74" fmla="*/ 1 w 657"/>
                <a:gd name="T75" fmla="*/ 2 h 1078"/>
                <a:gd name="T76" fmla="*/ 1 w 657"/>
                <a:gd name="T77" fmla="*/ 2 h 1078"/>
                <a:gd name="T78" fmla="*/ 2 w 657"/>
                <a:gd name="T79" fmla="*/ 2 h 1078"/>
                <a:gd name="T80" fmla="*/ 2 w 657"/>
                <a:gd name="T81" fmla="*/ 1 h 1078"/>
                <a:gd name="T82" fmla="*/ 2 w 657"/>
                <a:gd name="T83" fmla="*/ 1 h 1078"/>
                <a:gd name="T84" fmla="*/ 2 w 657"/>
                <a:gd name="T85" fmla="*/ 1 h 1078"/>
                <a:gd name="T86" fmla="*/ 3 w 657"/>
                <a:gd name="T87" fmla="*/ 0 h 1078"/>
                <a:gd name="T88" fmla="*/ 3 w 657"/>
                <a:gd name="T89" fmla="*/ 0 h 1078"/>
                <a:gd name="T90" fmla="*/ 3 w 657"/>
                <a:gd name="T91" fmla="*/ 0 h 107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57"/>
                <a:gd name="T139" fmla="*/ 0 h 1078"/>
                <a:gd name="T140" fmla="*/ 657 w 657"/>
                <a:gd name="T141" fmla="*/ 1078 h 107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57" h="1078">
                  <a:moveTo>
                    <a:pt x="434" y="2"/>
                  </a:moveTo>
                  <a:lnTo>
                    <a:pt x="576" y="0"/>
                  </a:lnTo>
                  <a:lnTo>
                    <a:pt x="530" y="231"/>
                  </a:lnTo>
                  <a:lnTo>
                    <a:pt x="505" y="182"/>
                  </a:lnTo>
                  <a:lnTo>
                    <a:pt x="471" y="232"/>
                  </a:lnTo>
                  <a:lnTo>
                    <a:pt x="430" y="285"/>
                  </a:lnTo>
                  <a:lnTo>
                    <a:pt x="399" y="326"/>
                  </a:lnTo>
                  <a:lnTo>
                    <a:pt x="359" y="371"/>
                  </a:lnTo>
                  <a:lnTo>
                    <a:pt x="310" y="419"/>
                  </a:lnTo>
                  <a:lnTo>
                    <a:pt x="256" y="456"/>
                  </a:lnTo>
                  <a:lnTo>
                    <a:pt x="541" y="459"/>
                  </a:lnTo>
                  <a:lnTo>
                    <a:pt x="541" y="397"/>
                  </a:lnTo>
                  <a:lnTo>
                    <a:pt x="657" y="536"/>
                  </a:lnTo>
                  <a:lnTo>
                    <a:pt x="542" y="675"/>
                  </a:lnTo>
                  <a:lnTo>
                    <a:pt x="542" y="613"/>
                  </a:lnTo>
                  <a:lnTo>
                    <a:pt x="254" y="611"/>
                  </a:lnTo>
                  <a:lnTo>
                    <a:pt x="308" y="652"/>
                  </a:lnTo>
                  <a:lnTo>
                    <a:pt x="352" y="691"/>
                  </a:lnTo>
                  <a:lnTo>
                    <a:pt x="392" y="737"/>
                  </a:lnTo>
                  <a:lnTo>
                    <a:pt x="433" y="789"/>
                  </a:lnTo>
                  <a:lnTo>
                    <a:pt x="466" y="831"/>
                  </a:lnTo>
                  <a:lnTo>
                    <a:pt x="507" y="890"/>
                  </a:lnTo>
                  <a:lnTo>
                    <a:pt x="532" y="845"/>
                  </a:lnTo>
                  <a:lnTo>
                    <a:pt x="581" y="1078"/>
                  </a:lnTo>
                  <a:lnTo>
                    <a:pt x="438" y="1071"/>
                  </a:lnTo>
                  <a:lnTo>
                    <a:pt x="458" y="1013"/>
                  </a:lnTo>
                  <a:lnTo>
                    <a:pt x="417" y="969"/>
                  </a:lnTo>
                  <a:lnTo>
                    <a:pt x="375" y="915"/>
                  </a:lnTo>
                  <a:lnTo>
                    <a:pt x="336" y="870"/>
                  </a:lnTo>
                  <a:lnTo>
                    <a:pt x="299" y="833"/>
                  </a:lnTo>
                  <a:lnTo>
                    <a:pt x="265" y="800"/>
                  </a:lnTo>
                  <a:lnTo>
                    <a:pt x="229" y="768"/>
                  </a:lnTo>
                  <a:lnTo>
                    <a:pt x="183" y="733"/>
                  </a:lnTo>
                  <a:lnTo>
                    <a:pt x="138" y="717"/>
                  </a:lnTo>
                  <a:lnTo>
                    <a:pt x="1" y="716"/>
                  </a:lnTo>
                  <a:lnTo>
                    <a:pt x="0" y="355"/>
                  </a:lnTo>
                  <a:lnTo>
                    <a:pt x="137" y="356"/>
                  </a:lnTo>
                  <a:lnTo>
                    <a:pt x="182" y="340"/>
                  </a:lnTo>
                  <a:lnTo>
                    <a:pt x="238" y="297"/>
                  </a:lnTo>
                  <a:lnTo>
                    <a:pt x="274" y="263"/>
                  </a:lnTo>
                  <a:lnTo>
                    <a:pt x="305" y="232"/>
                  </a:lnTo>
                  <a:lnTo>
                    <a:pt x="340" y="195"/>
                  </a:lnTo>
                  <a:lnTo>
                    <a:pt x="375" y="156"/>
                  </a:lnTo>
                  <a:lnTo>
                    <a:pt x="413" y="112"/>
                  </a:lnTo>
                  <a:lnTo>
                    <a:pt x="457" y="59"/>
                  </a:lnTo>
                  <a:lnTo>
                    <a:pt x="434" y="2"/>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922" name="Line 349"/>
            <p:cNvSpPr>
              <a:spLocks noChangeShapeType="1"/>
            </p:cNvSpPr>
            <p:nvPr/>
          </p:nvSpPr>
          <p:spPr bwMode="auto">
            <a:xfrm>
              <a:off x="4228" y="2867"/>
              <a:ext cx="95" cy="171"/>
            </a:xfrm>
            <a:prstGeom prst="line">
              <a:avLst/>
            </a:prstGeom>
            <a:noFill/>
            <a:ln w="7938">
              <a:solidFill>
                <a:srgbClr val="FFFFFF"/>
              </a:solidFill>
              <a:round/>
              <a:headEnd/>
              <a:tailEnd/>
            </a:ln>
            <a:extLst>
              <a:ext uri="{909E8E84-426E-40DD-AFC4-6F175D3DCCD1}">
                <a14:hiddenFill xmlns:a14="http://schemas.microsoft.com/office/drawing/2010/main">
                  <a:noFill/>
                </a14:hiddenFill>
              </a:ext>
            </a:extLst>
          </p:spPr>
          <p:txBody>
            <a:bodyPr/>
            <a:lstStyle/>
            <a:p>
              <a:endParaRPr lang="it-IT"/>
            </a:p>
          </p:txBody>
        </p:sp>
        <p:grpSp>
          <p:nvGrpSpPr>
            <p:cNvPr id="23923" name="Group 350"/>
            <p:cNvGrpSpPr>
              <a:grpSpLocks/>
            </p:cNvGrpSpPr>
            <p:nvPr/>
          </p:nvGrpSpPr>
          <p:grpSpPr bwMode="auto">
            <a:xfrm>
              <a:off x="3916" y="2483"/>
              <a:ext cx="51" cy="140"/>
              <a:chOff x="3884" y="1951"/>
              <a:chExt cx="51" cy="140"/>
            </a:xfrm>
          </p:grpSpPr>
          <p:grpSp>
            <p:nvGrpSpPr>
              <p:cNvPr id="24290" name="Group 351"/>
              <p:cNvGrpSpPr>
                <a:grpSpLocks/>
              </p:cNvGrpSpPr>
              <p:nvPr/>
            </p:nvGrpSpPr>
            <p:grpSpPr bwMode="auto">
              <a:xfrm>
                <a:off x="3884" y="1951"/>
                <a:ext cx="50" cy="139"/>
                <a:chOff x="3884" y="1951"/>
                <a:chExt cx="50" cy="139"/>
              </a:xfrm>
            </p:grpSpPr>
            <p:sp>
              <p:nvSpPr>
                <p:cNvPr id="24292" name="Rectangle 352"/>
                <p:cNvSpPr>
                  <a:spLocks noChangeArrowheads="1"/>
                </p:cNvSpPr>
                <p:nvPr/>
              </p:nvSpPr>
              <p:spPr bwMode="auto">
                <a:xfrm>
                  <a:off x="3884" y="1951"/>
                  <a:ext cx="2" cy="139"/>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93" name="Rectangle 353"/>
                <p:cNvSpPr>
                  <a:spLocks noChangeArrowheads="1"/>
                </p:cNvSpPr>
                <p:nvPr/>
              </p:nvSpPr>
              <p:spPr bwMode="auto">
                <a:xfrm>
                  <a:off x="3886" y="1951"/>
                  <a:ext cx="1" cy="139"/>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94" name="Rectangle 354"/>
                <p:cNvSpPr>
                  <a:spLocks noChangeArrowheads="1"/>
                </p:cNvSpPr>
                <p:nvPr/>
              </p:nvSpPr>
              <p:spPr bwMode="auto">
                <a:xfrm>
                  <a:off x="3887" y="1951"/>
                  <a:ext cx="1" cy="139"/>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95" name="Rectangle 355"/>
                <p:cNvSpPr>
                  <a:spLocks noChangeArrowheads="1"/>
                </p:cNvSpPr>
                <p:nvPr/>
              </p:nvSpPr>
              <p:spPr bwMode="auto">
                <a:xfrm>
                  <a:off x="3888" y="1951"/>
                  <a:ext cx="1" cy="139"/>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96" name="Rectangle 356"/>
                <p:cNvSpPr>
                  <a:spLocks noChangeArrowheads="1"/>
                </p:cNvSpPr>
                <p:nvPr/>
              </p:nvSpPr>
              <p:spPr bwMode="auto">
                <a:xfrm>
                  <a:off x="3889" y="1951"/>
                  <a:ext cx="1" cy="139"/>
                </a:xfrm>
                <a:prstGeom prst="rect">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97" name="Rectangle 357"/>
                <p:cNvSpPr>
                  <a:spLocks noChangeArrowheads="1"/>
                </p:cNvSpPr>
                <p:nvPr/>
              </p:nvSpPr>
              <p:spPr bwMode="auto">
                <a:xfrm>
                  <a:off x="3890" y="1951"/>
                  <a:ext cx="1" cy="139"/>
                </a:xfrm>
                <a:prstGeom prst="rect">
                  <a:avLst/>
                </a:prstGeom>
                <a:solidFill>
                  <a:srgbClr val="30303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98" name="Rectangle 358"/>
                <p:cNvSpPr>
                  <a:spLocks noChangeArrowheads="1"/>
                </p:cNvSpPr>
                <p:nvPr/>
              </p:nvSpPr>
              <p:spPr bwMode="auto">
                <a:xfrm>
                  <a:off x="3891" y="1951"/>
                  <a:ext cx="1" cy="139"/>
                </a:xfrm>
                <a:prstGeom prst="rect">
                  <a:avLst/>
                </a:pr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99" name="Rectangle 359"/>
                <p:cNvSpPr>
                  <a:spLocks noChangeArrowheads="1"/>
                </p:cNvSpPr>
                <p:nvPr/>
              </p:nvSpPr>
              <p:spPr bwMode="auto">
                <a:xfrm>
                  <a:off x="3892" y="1951"/>
                  <a:ext cx="1" cy="139"/>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00" name="Rectangle 360"/>
                <p:cNvSpPr>
                  <a:spLocks noChangeArrowheads="1"/>
                </p:cNvSpPr>
                <p:nvPr/>
              </p:nvSpPr>
              <p:spPr bwMode="auto">
                <a:xfrm>
                  <a:off x="3893" y="1951"/>
                  <a:ext cx="2" cy="139"/>
                </a:xfrm>
                <a:prstGeom prst="rect">
                  <a:avLst/>
                </a:prstGeom>
                <a:solidFill>
                  <a:srgbClr val="47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01" name="Rectangle 361"/>
                <p:cNvSpPr>
                  <a:spLocks noChangeArrowheads="1"/>
                </p:cNvSpPr>
                <p:nvPr/>
              </p:nvSpPr>
              <p:spPr bwMode="auto">
                <a:xfrm>
                  <a:off x="3895" y="1951"/>
                  <a:ext cx="1" cy="139"/>
                </a:xfrm>
                <a:prstGeom prst="rect">
                  <a:avLst/>
                </a:prstGeom>
                <a:solidFill>
                  <a:srgbClr val="4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02" name="Rectangle 362"/>
                <p:cNvSpPr>
                  <a:spLocks noChangeArrowheads="1"/>
                </p:cNvSpPr>
                <p:nvPr/>
              </p:nvSpPr>
              <p:spPr bwMode="auto">
                <a:xfrm>
                  <a:off x="3896" y="1951"/>
                  <a:ext cx="1" cy="139"/>
                </a:xfrm>
                <a:prstGeom prst="rect">
                  <a:avLst/>
                </a:prstGeom>
                <a:solidFill>
                  <a:srgbClr val="57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03" name="Rectangle 363"/>
                <p:cNvSpPr>
                  <a:spLocks noChangeArrowheads="1"/>
                </p:cNvSpPr>
                <p:nvPr/>
              </p:nvSpPr>
              <p:spPr bwMode="auto">
                <a:xfrm>
                  <a:off x="3897" y="1951"/>
                  <a:ext cx="1" cy="139"/>
                </a:xfrm>
                <a:prstGeom prst="rect">
                  <a:avLst/>
                </a:prstGeom>
                <a:solidFill>
                  <a:srgbClr val="5D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04" name="Rectangle 364"/>
                <p:cNvSpPr>
                  <a:spLocks noChangeArrowheads="1"/>
                </p:cNvSpPr>
                <p:nvPr/>
              </p:nvSpPr>
              <p:spPr bwMode="auto">
                <a:xfrm>
                  <a:off x="3898" y="1951"/>
                  <a:ext cx="1" cy="139"/>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05" name="Rectangle 365"/>
                <p:cNvSpPr>
                  <a:spLocks noChangeArrowheads="1"/>
                </p:cNvSpPr>
                <p:nvPr/>
              </p:nvSpPr>
              <p:spPr bwMode="auto">
                <a:xfrm>
                  <a:off x="3899" y="1951"/>
                  <a:ext cx="1" cy="139"/>
                </a:xfrm>
                <a:prstGeom prst="rect">
                  <a:avLst/>
                </a:prstGeom>
                <a:solidFill>
                  <a:srgbClr val="6A6A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06" name="Rectangle 366"/>
                <p:cNvSpPr>
                  <a:spLocks noChangeArrowheads="1"/>
                </p:cNvSpPr>
                <p:nvPr/>
              </p:nvSpPr>
              <p:spPr bwMode="auto">
                <a:xfrm>
                  <a:off x="3900" y="1951"/>
                  <a:ext cx="1" cy="139"/>
                </a:xfrm>
                <a:prstGeom prst="rect">
                  <a:avLst/>
                </a:prstGeom>
                <a:solidFill>
                  <a:srgbClr val="6E6E6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07" name="Rectangle 367"/>
                <p:cNvSpPr>
                  <a:spLocks noChangeArrowheads="1"/>
                </p:cNvSpPr>
                <p:nvPr/>
              </p:nvSpPr>
              <p:spPr bwMode="auto">
                <a:xfrm>
                  <a:off x="3901" y="1951"/>
                  <a:ext cx="2" cy="139"/>
                </a:xfrm>
                <a:prstGeom prst="rect">
                  <a:avLst/>
                </a:prstGeom>
                <a:solidFill>
                  <a:srgbClr val="7373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08" name="Rectangle 368"/>
                <p:cNvSpPr>
                  <a:spLocks noChangeArrowheads="1"/>
                </p:cNvSpPr>
                <p:nvPr/>
              </p:nvSpPr>
              <p:spPr bwMode="auto">
                <a:xfrm>
                  <a:off x="3903" y="1951"/>
                  <a:ext cx="1" cy="139"/>
                </a:xfrm>
                <a:prstGeom prst="rect">
                  <a:avLst/>
                </a:prstGeom>
                <a:solidFill>
                  <a:srgbClr val="7676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09" name="Rectangle 369"/>
                <p:cNvSpPr>
                  <a:spLocks noChangeArrowheads="1"/>
                </p:cNvSpPr>
                <p:nvPr/>
              </p:nvSpPr>
              <p:spPr bwMode="auto">
                <a:xfrm>
                  <a:off x="3904" y="1951"/>
                  <a:ext cx="1" cy="139"/>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10" name="Rectangle 370"/>
                <p:cNvSpPr>
                  <a:spLocks noChangeArrowheads="1"/>
                </p:cNvSpPr>
                <p:nvPr/>
              </p:nvSpPr>
              <p:spPr bwMode="auto">
                <a:xfrm>
                  <a:off x="3905" y="1951"/>
                  <a:ext cx="1" cy="139"/>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11" name="Rectangle 371"/>
                <p:cNvSpPr>
                  <a:spLocks noChangeArrowheads="1"/>
                </p:cNvSpPr>
                <p:nvPr/>
              </p:nvSpPr>
              <p:spPr bwMode="auto">
                <a:xfrm>
                  <a:off x="3906" y="1951"/>
                  <a:ext cx="1" cy="139"/>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12" name="Rectangle 372"/>
                <p:cNvSpPr>
                  <a:spLocks noChangeArrowheads="1"/>
                </p:cNvSpPr>
                <p:nvPr/>
              </p:nvSpPr>
              <p:spPr bwMode="auto">
                <a:xfrm>
                  <a:off x="3907" y="1951"/>
                  <a:ext cx="1" cy="139"/>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13" name="Rectangle 373"/>
                <p:cNvSpPr>
                  <a:spLocks noChangeArrowheads="1"/>
                </p:cNvSpPr>
                <p:nvPr/>
              </p:nvSpPr>
              <p:spPr bwMode="auto">
                <a:xfrm>
                  <a:off x="3908" y="1951"/>
                  <a:ext cx="1" cy="139"/>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14" name="Rectangle 374"/>
                <p:cNvSpPr>
                  <a:spLocks noChangeArrowheads="1"/>
                </p:cNvSpPr>
                <p:nvPr/>
              </p:nvSpPr>
              <p:spPr bwMode="auto">
                <a:xfrm>
                  <a:off x="3909" y="1951"/>
                  <a:ext cx="1" cy="139"/>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15" name="Rectangle 375"/>
                <p:cNvSpPr>
                  <a:spLocks noChangeArrowheads="1"/>
                </p:cNvSpPr>
                <p:nvPr/>
              </p:nvSpPr>
              <p:spPr bwMode="auto">
                <a:xfrm>
                  <a:off x="3910" y="1951"/>
                  <a:ext cx="2" cy="139"/>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16" name="Rectangle 376"/>
                <p:cNvSpPr>
                  <a:spLocks noChangeArrowheads="1"/>
                </p:cNvSpPr>
                <p:nvPr/>
              </p:nvSpPr>
              <p:spPr bwMode="auto">
                <a:xfrm>
                  <a:off x="3912" y="1951"/>
                  <a:ext cx="1" cy="139"/>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17" name="Rectangle 377"/>
                <p:cNvSpPr>
                  <a:spLocks noChangeArrowheads="1"/>
                </p:cNvSpPr>
                <p:nvPr/>
              </p:nvSpPr>
              <p:spPr bwMode="auto">
                <a:xfrm>
                  <a:off x="3913" y="1951"/>
                  <a:ext cx="1" cy="139"/>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18" name="Rectangle 378"/>
                <p:cNvSpPr>
                  <a:spLocks noChangeArrowheads="1"/>
                </p:cNvSpPr>
                <p:nvPr/>
              </p:nvSpPr>
              <p:spPr bwMode="auto">
                <a:xfrm>
                  <a:off x="3914" y="1951"/>
                  <a:ext cx="1" cy="139"/>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19" name="Rectangle 379"/>
                <p:cNvSpPr>
                  <a:spLocks noChangeArrowheads="1"/>
                </p:cNvSpPr>
                <p:nvPr/>
              </p:nvSpPr>
              <p:spPr bwMode="auto">
                <a:xfrm>
                  <a:off x="3915" y="1951"/>
                  <a:ext cx="1" cy="139"/>
                </a:xfrm>
                <a:prstGeom prst="rect">
                  <a:avLst/>
                </a:prstGeom>
                <a:solidFill>
                  <a:srgbClr val="7676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20" name="Rectangle 380"/>
                <p:cNvSpPr>
                  <a:spLocks noChangeArrowheads="1"/>
                </p:cNvSpPr>
                <p:nvPr/>
              </p:nvSpPr>
              <p:spPr bwMode="auto">
                <a:xfrm>
                  <a:off x="3916" y="1951"/>
                  <a:ext cx="1" cy="139"/>
                </a:xfrm>
                <a:prstGeom prst="rect">
                  <a:avLst/>
                </a:prstGeom>
                <a:solidFill>
                  <a:srgbClr val="7373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21" name="Rectangle 381"/>
                <p:cNvSpPr>
                  <a:spLocks noChangeArrowheads="1"/>
                </p:cNvSpPr>
                <p:nvPr/>
              </p:nvSpPr>
              <p:spPr bwMode="auto">
                <a:xfrm>
                  <a:off x="3917" y="1951"/>
                  <a:ext cx="1" cy="139"/>
                </a:xfrm>
                <a:prstGeom prst="rect">
                  <a:avLst/>
                </a:prstGeom>
                <a:solidFill>
                  <a:srgbClr val="6E6E6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22" name="Rectangle 382"/>
                <p:cNvSpPr>
                  <a:spLocks noChangeArrowheads="1"/>
                </p:cNvSpPr>
                <p:nvPr/>
              </p:nvSpPr>
              <p:spPr bwMode="auto">
                <a:xfrm>
                  <a:off x="3918" y="1951"/>
                  <a:ext cx="2" cy="139"/>
                </a:xfrm>
                <a:prstGeom prst="rect">
                  <a:avLst/>
                </a:prstGeom>
                <a:solidFill>
                  <a:srgbClr val="6A6A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23" name="Rectangle 383"/>
                <p:cNvSpPr>
                  <a:spLocks noChangeArrowheads="1"/>
                </p:cNvSpPr>
                <p:nvPr/>
              </p:nvSpPr>
              <p:spPr bwMode="auto">
                <a:xfrm>
                  <a:off x="3920" y="1951"/>
                  <a:ext cx="1" cy="139"/>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24" name="Rectangle 384"/>
                <p:cNvSpPr>
                  <a:spLocks noChangeArrowheads="1"/>
                </p:cNvSpPr>
                <p:nvPr/>
              </p:nvSpPr>
              <p:spPr bwMode="auto">
                <a:xfrm>
                  <a:off x="3921" y="1951"/>
                  <a:ext cx="1" cy="139"/>
                </a:xfrm>
                <a:prstGeom prst="rect">
                  <a:avLst/>
                </a:prstGeom>
                <a:solidFill>
                  <a:srgbClr val="5D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25" name="Rectangle 385"/>
                <p:cNvSpPr>
                  <a:spLocks noChangeArrowheads="1"/>
                </p:cNvSpPr>
                <p:nvPr/>
              </p:nvSpPr>
              <p:spPr bwMode="auto">
                <a:xfrm>
                  <a:off x="3922" y="1951"/>
                  <a:ext cx="1" cy="139"/>
                </a:xfrm>
                <a:prstGeom prst="rect">
                  <a:avLst/>
                </a:prstGeom>
                <a:solidFill>
                  <a:srgbClr val="57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26" name="Rectangle 386"/>
                <p:cNvSpPr>
                  <a:spLocks noChangeArrowheads="1"/>
                </p:cNvSpPr>
                <p:nvPr/>
              </p:nvSpPr>
              <p:spPr bwMode="auto">
                <a:xfrm>
                  <a:off x="3923" y="1951"/>
                  <a:ext cx="1" cy="139"/>
                </a:xfrm>
                <a:prstGeom prst="rect">
                  <a:avLst/>
                </a:prstGeom>
                <a:solidFill>
                  <a:srgbClr val="4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27" name="Rectangle 387"/>
                <p:cNvSpPr>
                  <a:spLocks noChangeArrowheads="1"/>
                </p:cNvSpPr>
                <p:nvPr/>
              </p:nvSpPr>
              <p:spPr bwMode="auto">
                <a:xfrm>
                  <a:off x="3924" y="1951"/>
                  <a:ext cx="1" cy="139"/>
                </a:xfrm>
                <a:prstGeom prst="rect">
                  <a:avLst/>
                </a:prstGeom>
                <a:solidFill>
                  <a:srgbClr val="47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28" name="Rectangle 388"/>
                <p:cNvSpPr>
                  <a:spLocks noChangeArrowheads="1"/>
                </p:cNvSpPr>
                <p:nvPr/>
              </p:nvSpPr>
              <p:spPr bwMode="auto">
                <a:xfrm>
                  <a:off x="3925" y="1951"/>
                  <a:ext cx="1" cy="139"/>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29" name="Rectangle 389"/>
                <p:cNvSpPr>
                  <a:spLocks noChangeArrowheads="1"/>
                </p:cNvSpPr>
                <p:nvPr/>
              </p:nvSpPr>
              <p:spPr bwMode="auto">
                <a:xfrm>
                  <a:off x="3926" y="1951"/>
                  <a:ext cx="2" cy="139"/>
                </a:xfrm>
                <a:prstGeom prst="rect">
                  <a:avLst/>
                </a:pr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30" name="Rectangle 390"/>
                <p:cNvSpPr>
                  <a:spLocks noChangeArrowheads="1"/>
                </p:cNvSpPr>
                <p:nvPr/>
              </p:nvSpPr>
              <p:spPr bwMode="auto">
                <a:xfrm>
                  <a:off x="3928" y="1951"/>
                  <a:ext cx="1" cy="139"/>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31" name="Rectangle 391"/>
                <p:cNvSpPr>
                  <a:spLocks noChangeArrowheads="1"/>
                </p:cNvSpPr>
                <p:nvPr/>
              </p:nvSpPr>
              <p:spPr bwMode="auto">
                <a:xfrm>
                  <a:off x="3929" y="1951"/>
                  <a:ext cx="1" cy="139"/>
                </a:xfrm>
                <a:prstGeom prst="rect">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32" name="Rectangle 392"/>
                <p:cNvSpPr>
                  <a:spLocks noChangeArrowheads="1"/>
                </p:cNvSpPr>
                <p:nvPr/>
              </p:nvSpPr>
              <p:spPr bwMode="auto">
                <a:xfrm>
                  <a:off x="3930" y="1951"/>
                  <a:ext cx="1" cy="139"/>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33" name="Rectangle 393"/>
                <p:cNvSpPr>
                  <a:spLocks noChangeArrowheads="1"/>
                </p:cNvSpPr>
                <p:nvPr/>
              </p:nvSpPr>
              <p:spPr bwMode="auto">
                <a:xfrm>
                  <a:off x="3931" y="1951"/>
                  <a:ext cx="1" cy="139"/>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34" name="Rectangle 394"/>
                <p:cNvSpPr>
                  <a:spLocks noChangeArrowheads="1"/>
                </p:cNvSpPr>
                <p:nvPr/>
              </p:nvSpPr>
              <p:spPr bwMode="auto">
                <a:xfrm>
                  <a:off x="3932" y="1951"/>
                  <a:ext cx="1" cy="139"/>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335" name="Rectangle 395"/>
                <p:cNvSpPr>
                  <a:spLocks noChangeArrowheads="1"/>
                </p:cNvSpPr>
                <p:nvPr/>
              </p:nvSpPr>
              <p:spPr bwMode="auto">
                <a:xfrm>
                  <a:off x="3933" y="1951"/>
                  <a:ext cx="1"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4291" name="Rectangle 396"/>
              <p:cNvSpPr>
                <a:spLocks noChangeArrowheads="1"/>
              </p:cNvSpPr>
              <p:nvPr/>
            </p:nvSpPr>
            <p:spPr bwMode="auto">
              <a:xfrm>
                <a:off x="3884" y="1951"/>
                <a:ext cx="51" cy="140"/>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3924" name="Group 397"/>
            <p:cNvGrpSpPr>
              <a:grpSpLocks/>
            </p:cNvGrpSpPr>
            <p:nvPr/>
          </p:nvGrpSpPr>
          <p:grpSpPr bwMode="auto">
            <a:xfrm>
              <a:off x="4511" y="2605"/>
              <a:ext cx="51" cy="142"/>
              <a:chOff x="4479" y="2073"/>
              <a:chExt cx="51" cy="142"/>
            </a:xfrm>
          </p:grpSpPr>
          <p:grpSp>
            <p:nvGrpSpPr>
              <p:cNvPr id="24243" name="Group 398"/>
              <p:cNvGrpSpPr>
                <a:grpSpLocks/>
              </p:cNvGrpSpPr>
              <p:nvPr/>
            </p:nvGrpSpPr>
            <p:grpSpPr bwMode="auto">
              <a:xfrm>
                <a:off x="4479" y="2073"/>
                <a:ext cx="51" cy="141"/>
                <a:chOff x="4479" y="2073"/>
                <a:chExt cx="51" cy="141"/>
              </a:xfrm>
            </p:grpSpPr>
            <p:sp>
              <p:nvSpPr>
                <p:cNvPr id="24245" name="Rectangle 399"/>
                <p:cNvSpPr>
                  <a:spLocks noChangeArrowheads="1"/>
                </p:cNvSpPr>
                <p:nvPr/>
              </p:nvSpPr>
              <p:spPr bwMode="auto">
                <a:xfrm>
                  <a:off x="4479" y="2073"/>
                  <a:ext cx="1" cy="141"/>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46" name="Rectangle 400"/>
                <p:cNvSpPr>
                  <a:spLocks noChangeArrowheads="1"/>
                </p:cNvSpPr>
                <p:nvPr/>
              </p:nvSpPr>
              <p:spPr bwMode="auto">
                <a:xfrm>
                  <a:off x="4480" y="2073"/>
                  <a:ext cx="2" cy="141"/>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47" name="Rectangle 401"/>
                <p:cNvSpPr>
                  <a:spLocks noChangeArrowheads="1"/>
                </p:cNvSpPr>
                <p:nvPr/>
              </p:nvSpPr>
              <p:spPr bwMode="auto">
                <a:xfrm>
                  <a:off x="4482" y="2073"/>
                  <a:ext cx="1" cy="141"/>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48" name="Rectangle 402"/>
                <p:cNvSpPr>
                  <a:spLocks noChangeArrowheads="1"/>
                </p:cNvSpPr>
                <p:nvPr/>
              </p:nvSpPr>
              <p:spPr bwMode="auto">
                <a:xfrm>
                  <a:off x="4483" y="2073"/>
                  <a:ext cx="1" cy="141"/>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49" name="Rectangle 403"/>
                <p:cNvSpPr>
                  <a:spLocks noChangeArrowheads="1"/>
                </p:cNvSpPr>
                <p:nvPr/>
              </p:nvSpPr>
              <p:spPr bwMode="auto">
                <a:xfrm>
                  <a:off x="4484" y="2073"/>
                  <a:ext cx="1" cy="141"/>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50" name="Rectangle 404"/>
                <p:cNvSpPr>
                  <a:spLocks noChangeArrowheads="1"/>
                </p:cNvSpPr>
                <p:nvPr/>
              </p:nvSpPr>
              <p:spPr bwMode="auto">
                <a:xfrm>
                  <a:off x="4485" y="2073"/>
                  <a:ext cx="1" cy="141"/>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51" name="Rectangle 405"/>
                <p:cNvSpPr>
                  <a:spLocks noChangeArrowheads="1"/>
                </p:cNvSpPr>
                <p:nvPr/>
              </p:nvSpPr>
              <p:spPr bwMode="auto">
                <a:xfrm>
                  <a:off x="4486" y="2073"/>
                  <a:ext cx="1" cy="141"/>
                </a:xfrm>
                <a:prstGeom prst="rect">
                  <a:avLst/>
                </a:pr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52" name="Rectangle 406"/>
                <p:cNvSpPr>
                  <a:spLocks noChangeArrowheads="1"/>
                </p:cNvSpPr>
                <p:nvPr/>
              </p:nvSpPr>
              <p:spPr bwMode="auto">
                <a:xfrm>
                  <a:off x="4487" y="2073"/>
                  <a:ext cx="1" cy="14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53" name="Rectangle 407"/>
                <p:cNvSpPr>
                  <a:spLocks noChangeArrowheads="1"/>
                </p:cNvSpPr>
                <p:nvPr/>
              </p:nvSpPr>
              <p:spPr bwMode="auto">
                <a:xfrm>
                  <a:off x="4488" y="2073"/>
                  <a:ext cx="2" cy="141"/>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54" name="Rectangle 408"/>
                <p:cNvSpPr>
                  <a:spLocks noChangeArrowheads="1"/>
                </p:cNvSpPr>
                <p:nvPr/>
              </p:nvSpPr>
              <p:spPr bwMode="auto">
                <a:xfrm>
                  <a:off x="4490" y="2073"/>
                  <a:ext cx="1" cy="141"/>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55" name="Rectangle 409"/>
                <p:cNvSpPr>
                  <a:spLocks noChangeArrowheads="1"/>
                </p:cNvSpPr>
                <p:nvPr/>
              </p:nvSpPr>
              <p:spPr bwMode="auto">
                <a:xfrm>
                  <a:off x="4491" y="2073"/>
                  <a:ext cx="1" cy="141"/>
                </a:xfrm>
                <a:prstGeom prst="rect">
                  <a:avLst/>
                </a:prstGeom>
                <a:solidFill>
                  <a:srgbClr val="55555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56" name="Rectangle 410"/>
                <p:cNvSpPr>
                  <a:spLocks noChangeArrowheads="1"/>
                </p:cNvSpPr>
                <p:nvPr/>
              </p:nvSpPr>
              <p:spPr bwMode="auto">
                <a:xfrm>
                  <a:off x="4492" y="2073"/>
                  <a:ext cx="1" cy="141"/>
                </a:xfrm>
                <a:prstGeom prst="rect">
                  <a:avLst/>
                </a:prstGeom>
                <a:solidFill>
                  <a:srgbClr val="5D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57" name="Rectangle 411"/>
                <p:cNvSpPr>
                  <a:spLocks noChangeArrowheads="1"/>
                </p:cNvSpPr>
                <p:nvPr/>
              </p:nvSpPr>
              <p:spPr bwMode="auto">
                <a:xfrm>
                  <a:off x="4493" y="2073"/>
                  <a:ext cx="1" cy="141"/>
                </a:xfrm>
                <a:prstGeom prst="rect">
                  <a:avLst/>
                </a:prstGeom>
                <a:solidFill>
                  <a:srgbClr val="63636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58" name="Rectangle 412"/>
                <p:cNvSpPr>
                  <a:spLocks noChangeArrowheads="1"/>
                </p:cNvSpPr>
                <p:nvPr/>
              </p:nvSpPr>
              <p:spPr bwMode="auto">
                <a:xfrm>
                  <a:off x="4494" y="2073"/>
                  <a:ext cx="1" cy="141"/>
                </a:xfrm>
                <a:prstGeom prst="rect">
                  <a:avLst/>
                </a:prstGeom>
                <a:solidFill>
                  <a:srgbClr val="6969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59" name="Rectangle 413"/>
                <p:cNvSpPr>
                  <a:spLocks noChangeArrowheads="1"/>
                </p:cNvSpPr>
                <p:nvPr/>
              </p:nvSpPr>
              <p:spPr bwMode="auto">
                <a:xfrm>
                  <a:off x="4495" y="2073"/>
                  <a:ext cx="1" cy="141"/>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60" name="Rectangle 414"/>
                <p:cNvSpPr>
                  <a:spLocks noChangeArrowheads="1"/>
                </p:cNvSpPr>
                <p:nvPr/>
              </p:nvSpPr>
              <p:spPr bwMode="auto">
                <a:xfrm>
                  <a:off x="4496" y="2073"/>
                  <a:ext cx="1" cy="141"/>
                </a:xfrm>
                <a:prstGeom prst="rect">
                  <a:avLst/>
                </a:prstGeom>
                <a:solidFill>
                  <a:srgbClr val="72727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61" name="Rectangle 415"/>
                <p:cNvSpPr>
                  <a:spLocks noChangeArrowheads="1"/>
                </p:cNvSpPr>
                <p:nvPr/>
              </p:nvSpPr>
              <p:spPr bwMode="auto">
                <a:xfrm>
                  <a:off x="4497" y="2073"/>
                  <a:ext cx="2" cy="141"/>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62" name="Rectangle 416"/>
                <p:cNvSpPr>
                  <a:spLocks noChangeArrowheads="1"/>
                </p:cNvSpPr>
                <p:nvPr/>
              </p:nvSpPr>
              <p:spPr bwMode="auto">
                <a:xfrm>
                  <a:off x="4499" y="2073"/>
                  <a:ext cx="1" cy="141"/>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63" name="Rectangle 417"/>
                <p:cNvSpPr>
                  <a:spLocks noChangeArrowheads="1"/>
                </p:cNvSpPr>
                <p:nvPr/>
              </p:nvSpPr>
              <p:spPr bwMode="auto">
                <a:xfrm>
                  <a:off x="4500" y="2073"/>
                  <a:ext cx="1" cy="141"/>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64" name="Rectangle 418"/>
                <p:cNvSpPr>
                  <a:spLocks noChangeArrowheads="1"/>
                </p:cNvSpPr>
                <p:nvPr/>
              </p:nvSpPr>
              <p:spPr bwMode="auto">
                <a:xfrm>
                  <a:off x="4501" y="2073"/>
                  <a:ext cx="1" cy="141"/>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65" name="Rectangle 419"/>
                <p:cNvSpPr>
                  <a:spLocks noChangeArrowheads="1"/>
                </p:cNvSpPr>
                <p:nvPr/>
              </p:nvSpPr>
              <p:spPr bwMode="auto">
                <a:xfrm>
                  <a:off x="4502" y="2073"/>
                  <a:ext cx="1" cy="141"/>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66" name="Rectangle 420"/>
                <p:cNvSpPr>
                  <a:spLocks noChangeArrowheads="1"/>
                </p:cNvSpPr>
                <p:nvPr/>
              </p:nvSpPr>
              <p:spPr bwMode="auto">
                <a:xfrm>
                  <a:off x="4503" y="2073"/>
                  <a:ext cx="1" cy="141"/>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67" name="Rectangle 421"/>
                <p:cNvSpPr>
                  <a:spLocks noChangeArrowheads="1"/>
                </p:cNvSpPr>
                <p:nvPr/>
              </p:nvSpPr>
              <p:spPr bwMode="auto">
                <a:xfrm>
                  <a:off x="4504" y="2073"/>
                  <a:ext cx="1" cy="14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68" name="Rectangle 422"/>
                <p:cNvSpPr>
                  <a:spLocks noChangeArrowheads="1"/>
                </p:cNvSpPr>
                <p:nvPr/>
              </p:nvSpPr>
              <p:spPr bwMode="auto">
                <a:xfrm>
                  <a:off x="4505" y="2073"/>
                  <a:ext cx="2" cy="14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69" name="Rectangle 423"/>
                <p:cNvSpPr>
                  <a:spLocks noChangeArrowheads="1"/>
                </p:cNvSpPr>
                <p:nvPr/>
              </p:nvSpPr>
              <p:spPr bwMode="auto">
                <a:xfrm>
                  <a:off x="4507" y="2073"/>
                  <a:ext cx="1" cy="141"/>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70" name="Rectangle 424"/>
                <p:cNvSpPr>
                  <a:spLocks noChangeArrowheads="1"/>
                </p:cNvSpPr>
                <p:nvPr/>
              </p:nvSpPr>
              <p:spPr bwMode="auto">
                <a:xfrm>
                  <a:off x="4508" y="2073"/>
                  <a:ext cx="1" cy="141"/>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71" name="Rectangle 425"/>
                <p:cNvSpPr>
                  <a:spLocks noChangeArrowheads="1"/>
                </p:cNvSpPr>
                <p:nvPr/>
              </p:nvSpPr>
              <p:spPr bwMode="auto">
                <a:xfrm>
                  <a:off x="4509" y="2073"/>
                  <a:ext cx="1" cy="141"/>
                </a:xfrm>
                <a:prstGeom prst="rect">
                  <a:avLst/>
                </a:prstGeom>
                <a:solidFill>
                  <a:srgbClr val="7A7A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72" name="Rectangle 426"/>
                <p:cNvSpPr>
                  <a:spLocks noChangeArrowheads="1"/>
                </p:cNvSpPr>
                <p:nvPr/>
              </p:nvSpPr>
              <p:spPr bwMode="auto">
                <a:xfrm>
                  <a:off x="4510" y="2073"/>
                  <a:ext cx="1" cy="141"/>
                </a:xfrm>
                <a:prstGeom prst="rect">
                  <a:avLst/>
                </a:pr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73" name="Rectangle 427"/>
                <p:cNvSpPr>
                  <a:spLocks noChangeArrowheads="1"/>
                </p:cNvSpPr>
                <p:nvPr/>
              </p:nvSpPr>
              <p:spPr bwMode="auto">
                <a:xfrm>
                  <a:off x="4511" y="2073"/>
                  <a:ext cx="1" cy="141"/>
                </a:xfrm>
                <a:prstGeom prst="rect">
                  <a:avLst/>
                </a:prstGeom>
                <a:solidFill>
                  <a:srgbClr val="7474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74" name="Rectangle 428"/>
                <p:cNvSpPr>
                  <a:spLocks noChangeArrowheads="1"/>
                </p:cNvSpPr>
                <p:nvPr/>
              </p:nvSpPr>
              <p:spPr bwMode="auto">
                <a:xfrm>
                  <a:off x="4512" y="2073"/>
                  <a:ext cx="1" cy="141"/>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75" name="Rectangle 429"/>
                <p:cNvSpPr>
                  <a:spLocks noChangeArrowheads="1"/>
                </p:cNvSpPr>
                <p:nvPr/>
              </p:nvSpPr>
              <p:spPr bwMode="auto">
                <a:xfrm>
                  <a:off x="4513" y="2073"/>
                  <a:ext cx="2" cy="141"/>
                </a:xfrm>
                <a:prstGeom prst="rect">
                  <a:avLst/>
                </a:prstGeom>
                <a:solidFill>
                  <a:srgbClr val="6B6B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76" name="Rectangle 430"/>
                <p:cNvSpPr>
                  <a:spLocks noChangeArrowheads="1"/>
                </p:cNvSpPr>
                <p:nvPr/>
              </p:nvSpPr>
              <p:spPr bwMode="auto">
                <a:xfrm>
                  <a:off x="4515" y="2073"/>
                  <a:ext cx="1" cy="141"/>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77" name="Rectangle 431"/>
                <p:cNvSpPr>
                  <a:spLocks noChangeArrowheads="1"/>
                </p:cNvSpPr>
                <p:nvPr/>
              </p:nvSpPr>
              <p:spPr bwMode="auto">
                <a:xfrm>
                  <a:off x="4516" y="2073"/>
                  <a:ext cx="1" cy="141"/>
                </a:xfrm>
                <a:prstGeom prst="rect">
                  <a:avLst/>
                </a:prstGeom>
                <a:solidFill>
                  <a:srgbClr val="6060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78" name="Rectangle 432"/>
                <p:cNvSpPr>
                  <a:spLocks noChangeArrowheads="1"/>
                </p:cNvSpPr>
                <p:nvPr/>
              </p:nvSpPr>
              <p:spPr bwMode="auto">
                <a:xfrm>
                  <a:off x="4517" y="2073"/>
                  <a:ext cx="1" cy="141"/>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79" name="Rectangle 433"/>
                <p:cNvSpPr>
                  <a:spLocks noChangeArrowheads="1"/>
                </p:cNvSpPr>
                <p:nvPr/>
              </p:nvSpPr>
              <p:spPr bwMode="auto">
                <a:xfrm>
                  <a:off x="4518" y="2073"/>
                  <a:ext cx="1" cy="141"/>
                </a:xfrm>
                <a:prstGeom prst="rect">
                  <a:avLst/>
                </a:prstGeom>
                <a:solidFill>
                  <a:srgbClr val="5252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80" name="Rectangle 434"/>
                <p:cNvSpPr>
                  <a:spLocks noChangeArrowheads="1"/>
                </p:cNvSpPr>
                <p:nvPr/>
              </p:nvSpPr>
              <p:spPr bwMode="auto">
                <a:xfrm>
                  <a:off x="4519" y="2073"/>
                  <a:ext cx="1" cy="141"/>
                </a:xfrm>
                <a:prstGeom prst="rect">
                  <a:avLst/>
                </a:prstGeom>
                <a:solidFill>
                  <a:srgbClr val="4A4A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81" name="Rectangle 435"/>
                <p:cNvSpPr>
                  <a:spLocks noChangeArrowheads="1"/>
                </p:cNvSpPr>
                <p:nvPr/>
              </p:nvSpPr>
              <p:spPr bwMode="auto">
                <a:xfrm>
                  <a:off x="4520" y="2073"/>
                  <a:ext cx="1" cy="141"/>
                </a:xfrm>
                <a:prstGeom prst="rect">
                  <a:avLst/>
                </a:prstGeom>
                <a:solidFill>
                  <a:srgbClr val="4343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82" name="Rectangle 436"/>
                <p:cNvSpPr>
                  <a:spLocks noChangeArrowheads="1"/>
                </p:cNvSpPr>
                <p:nvPr/>
              </p:nvSpPr>
              <p:spPr bwMode="auto">
                <a:xfrm>
                  <a:off x="4521" y="2073"/>
                  <a:ext cx="1" cy="141"/>
                </a:xfrm>
                <a:prstGeom prst="rect">
                  <a:avLst/>
                </a:pr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83" name="Rectangle 437"/>
                <p:cNvSpPr>
                  <a:spLocks noChangeArrowheads="1"/>
                </p:cNvSpPr>
                <p:nvPr/>
              </p:nvSpPr>
              <p:spPr bwMode="auto">
                <a:xfrm>
                  <a:off x="4522" y="2073"/>
                  <a:ext cx="2" cy="141"/>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84" name="Rectangle 438"/>
                <p:cNvSpPr>
                  <a:spLocks noChangeArrowheads="1"/>
                </p:cNvSpPr>
                <p:nvPr/>
              </p:nvSpPr>
              <p:spPr bwMode="auto">
                <a:xfrm>
                  <a:off x="4524" y="2073"/>
                  <a:ext cx="1" cy="141"/>
                </a:xfrm>
                <a:prstGeom prst="rect">
                  <a:avLst/>
                </a:prstGeom>
                <a:solidFill>
                  <a:srgbClr val="2B2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85" name="Rectangle 439"/>
                <p:cNvSpPr>
                  <a:spLocks noChangeArrowheads="1"/>
                </p:cNvSpPr>
                <p:nvPr/>
              </p:nvSpPr>
              <p:spPr bwMode="auto">
                <a:xfrm>
                  <a:off x="4525" y="2073"/>
                  <a:ext cx="1" cy="141"/>
                </a:xfrm>
                <a:prstGeom prst="rect">
                  <a:avLst/>
                </a:prstGeom>
                <a:solidFill>
                  <a:srgbClr val="2424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86" name="Rectangle 440"/>
                <p:cNvSpPr>
                  <a:spLocks noChangeArrowheads="1"/>
                </p:cNvSpPr>
                <p:nvPr/>
              </p:nvSpPr>
              <p:spPr bwMode="auto">
                <a:xfrm>
                  <a:off x="4526" y="2073"/>
                  <a:ext cx="1" cy="141"/>
                </a:xfrm>
                <a:prstGeom prst="rect">
                  <a:avLst/>
                </a:prstGeom>
                <a:solidFill>
                  <a:srgbClr val="1C1C1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87" name="Rectangle 441"/>
                <p:cNvSpPr>
                  <a:spLocks noChangeArrowheads="1"/>
                </p:cNvSpPr>
                <p:nvPr/>
              </p:nvSpPr>
              <p:spPr bwMode="auto">
                <a:xfrm>
                  <a:off x="4527" y="2073"/>
                  <a:ext cx="1" cy="141"/>
                </a:xfrm>
                <a:prstGeom prst="rect">
                  <a:avLst/>
                </a:prstGeom>
                <a:solidFill>
                  <a:srgbClr val="15151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88" name="Rectangle 442"/>
                <p:cNvSpPr>
                  <a:spLocks noChangeArrowheads="1"/>
                </p:cNvSpPr>
                <p:nvPr/>
              </p:nvSpPr>
              <p:spPr bwMode="auto">
                <a:xfrm>
                  <a:off x="4528" y="2073"/>
                  <a:ext cx="1" cy="141"/>
                </a:xfrm>
                <a:prstGeom prst="rect">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89" name="Rectangle 443"/>
                <p:cNvSpPr>
                  <a:spLocks noChangeArrowheads="1"/>
                </p:cNvSpPr>
                <p:nvPr/>
              </p:nvSpPr>
              <p:spPr bwMode="auto">
                <a:xfrm>
                  <a:off x="4529" y="2073"/>
                  <a:ext cx="1" cy="1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4244" name="Rectangle 444"/>
              <p:cNvSpPr>
                <a:spLocks noChangeArrowheads="1"/>
              </p:cNvSpPr>
              <p:nvPr/>
            </p:nvSpPr>
            <p:spPr bwMode="auto">
              <a:xfrm>
                <a:off x="4479" y="2073"/>
                <a:ext cx="51" cy="142"/>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3925" name="Group 445"/>
            <p:cNvGrpSpPr>
              <a:grpSpLocks/>
            </p:cNvGrpSpPr>
            <p:nvPr/>
          </p:nvGrpSpPr>
          <p:grpSpPr bwMode="auto">
            <a:xfrm>
              <a:off x="3916" y="2729"/>
              <a:ext cx="51" cy="144"/>
              <a:chOff x="3884" y="2197"/>
              <a:chExt cx="51" cy="144"/>
            </a:xfrm>
          </p:grpSpPr>
          <p:grpSp>
            <p:nvGrpSpPr>
              <p:cNvPr id="24197" name="Group 446"/>
              <p:cNvGrpSpPr>
                <a:grpSpLocks/>
              </p:cNvGrpSpPr>
              <p:nvPr/>
            </p:nvGrpSpPr>
            <p:grpSpPr bwMode="auto">
              <a:xfrm>
                <a:off x="3884" y="2197"/>
                <a:ext cx="50" cy="144"/>
                <a:chOff x="3884" y="2197"/>
                <a:chExt cx="50" cy="144"/>
              </a:xfrm>
            </p:grpSpPr>
            <p:sp>
              <p:nvSpPr>
                <p:cNvPr id="24199" name="Rectangle 447"/>
                <p:cNvSpPr>
                  <a:spLocks noChangeArrowheads="1"/>
                </p:cNvSpPr>
                <p:nvPr/>
              </p:nvSpPr>
              <p:spPr bwMode="auto">
                <a:xfrm>
                  <a:off x="3884" y="2197"/>
                  <a:ext cx="2" cy="144"/>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00" name="Rectangle 448"/>
                <p:cNvSpPr>
                  <a:spLocks noChangeArrowheads="1"/>
                </p:cNvSpPr>
                <p:nvPr/>
              </p:nvSpPr>
              <p:spPr bwMode="auto">
                <a:xfrm>
                  <a:off x="3886" y="2197"/>
                  <a:ext cx="1" cy="144"/>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01" name="Rectangle 449"/>
                <p:cNvSpPr>
                  <a:spLocks noChangeArrowheads="1"/>
                </p:cNvSpPr>
                <p:nvPr/>
              </p:nvSpPr>
              <p:spPr bwMode="auto">
                <a:xfrm>
                  <a:off x="3887" y="2197"/>
                  <a:ext cx="1" cy="144"/>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02" name="Rectangle 450"/>
                <p:cNvSpPr>
                  <a:spLocks noChangeArrowheads="1"/>
                </p:cNvSpPr>
                <p:nvPr/>
              </p:nvSpPr>
              <p:spPr bwMode="auto">
                <a:xfrm>
                  <a:off x="3888" y="2197"/>
                  <a:ext cx="1" cy="144"/>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03" name="Rectangle 451"/>
                <p:cNvSpPr>
                  <a:spLocks noChangeArrowheads="1"/>
                </p:cNvSpPr>
                <p:nvPr/>
              </p:nvSpPr>
              <p:spPr bwMode="auto">
                <a:xfrm>
                  <a:off x="3889" y="2197"/>
                  <a:ext cx="1" cy="144"/>
                </a:xfrm>
                <a:prstGeom prst="rect">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04" name="Rectangle 452"/>
                <p:cNvSpPr>
                  <a:spLocks noChangeArrowheads="1"/>
                </p:cNvSpPr>
                <p:nvPr/>
              </p:nvSpPr>
              <p:spPr bwMode="auto">
                <a:xfrm>
                  <a:off x="3890" y="2197"/>
                  <a:ext cx="1" cy="144"/>
                </a:xfrm>
                <a:prstGeom prst="rect">
                  <a:avLst/>
                </a:prstGeom>
                <a:solidFill>
                  <a:srgbClr val="30303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05" name="Rectangle 453"/>
                <p:cNvSpPr>
                  <a:spLocks noChangeArrowheads="1"/>
                </p:cNvSpPr>
                <p:nvPr/>
              </p:nvSpPr>
              <p:spPr bwMode="auto">
                <a:xfrm>
                  <a:off x="3891" y="2197"/>
                  <a:ext cx="1" cy="144"/>
                </a:xfrm>
                <a:prstGeom prst="rect">
                  <a:avLst/>
                </a:pr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06" name="Rectangle 454"/>
                <p:cNvSpPr>
                  <a:spLocks noChangeArrowheads="1"/>
                </p:cNvSpPr>
                <p:nvPr/>
              </p:nvSpPr>
              <p:spPr bwMode="auto">
                <a:xfrm>
                  <a:off x="3892" y="2197"/>
                  <a:ext cx="1" cy="144"/>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07" name="Rectangle 455"/>
                <p:cNvSpPr>
                  <a:spLocks noChangeArrowheads="1"/>
                </p:cNvSpPr>
                <p:nvPr/>
              </p:nvSpPr>
              <p:spPr bwMode="auto">
                <a:xfrm>
                  <a:off x="3893" y="2197"/>
                  <a:ext cx="2" cy="144"/>
                </a:xfrm>
                <a:prstGeom prst="rect">
                  <a:avLst/>
                </a:prstGeom>
                <a:solidFill>
                  <a:srgbClr val="47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08" name="Rectangle 456"/>
                <p:cNvSpPr>
                  <a:spLocks noChangeArrowheads="1"/>
                </p:cNvSpPr>
                <p:nvPr/>
              </p:nvSpPr>
              <p:spPr bwMode="auto">
                <a:xfrm>
                  <a:off x="3895" y="2197"/>
                  <a:ext cx="1" cy="144"/>
                </a:xfrm>
                <a:prstGeom prst="rect">
                  <a:avLst/>
                </a:prstGeom>
                <a:solidFill>
                  <a:srgbClr val="4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09" name="Rectangle 457"/>
                <p:cNvSpPr>
                  <a:spLocks noChangeArrowheads="1"/>
                </p:cNvSpPr>
                <p:nvPr/>
              </p:nvSpPr>
              <p:spPr bwMode="auto">
                <a:xfrm>
                  <a:off x="3896" y="2197"/>
                  <a:ext cx="1" cy="144"/>
                </a:xfrm>
                <a:prstGeom prst="rect">
                  <a:avLst/>
                </a:prstGeom>
                <a:solidFill>
                  <a:srgbClr val="57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10" name="Rectangle 458"/>
                <p:cNvSpPr>
                  <a:spLocks noChangeArrowheads="1"/>
                </p:cNvSpPr>
                <p:nvPr/>
              </p:nvSpPr>
              <p:spPr bwMode="auto">
                <a:xfrm>
                  <a:off x="3897" y="2197"/>
                  <a:ext cx="1" cy="144"/>
                </a:xfrm>
                <a:prstGeom prst="rect">
                  <a:avLst/>
                </a:prstGeom>
                <a:solidFill>
                  <a:srgbClr val="5D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11" name="Rectangle 459"/>
                <p:cNvSpPr>
                  <a:spLocks noChangeArrowheads="1"/>
                </p:cNvSpPr>
                <p:nvPr/>
              </p:nvSpPr>
              <p:spPr bwMode="auto">
                <a:xfrm>
                  <a:off x="3898" y="2197"/>
                  <a:ext cx="1" cy="144"/>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12" name="Rectangle 460"/>
                <p:cNvSpPr>
                  <a:spLocks noChangeArrowheads="1"/>
                </p:cNvSpPr>
                <p:nvPr/>
              </p:nvSpPr>
              <p:spPr bwMode="auto">
                <a:xfrm>
                  <a:off x="3899" y="2197"/>
                  <a:ext cx="1" cy="144"/>
                </a:xfrm>
                <a:prstGeom prst="rect">
                  <a:avLst/>
                </a:prstGeom>
                <a:solidFill>
                  <a:srgbClr val="6A6A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13" name="Rectangle 461"/>
                <p:cNvSpPr>
                  <a:spLocks noChangeArrowheads="1"/>
                </p:cNvSpPr>
                <p:nvPr/>
              </p:nvSpPr>
              <p:spPr bwMode="auto">
                <a:xfrm>
                  <a:off x="3900" y="2197"/>
                  <a:ext cx="1" cy="144"/>
                </a:xfrm>
                <a:prstGeom prst="rect">
                  <a:avLst/>
                </a:prstGeom>
                <a:solidFill>
                  <a:srgbClr val="6E6E6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14" name="Rectangle 462"/>
                <p:cNvSpPr>
                  <a:spLocks noChangeArrowheads="1"/>
                </p:cNvSpPr>
                <p:nvPr/>
              </p:nvSpPr>
              <p:spPr bwMode="auto">
                <a:xfrm>
                  <a:off x="3901" y="2197"/>
                  <a:ext cx="2" cy="144"/>
                </a:xfrm>
                <a:prstGeom prst="rect">
                  <a:avLst/>
                </a:prstGeom>
                <a:solidFill>
                  <a:srgbClr val="7373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15" name="Rectangle 463"/>
                <p:cNvSpPr>
                  <a:spLocks noChangeArrowheads="1"/>
                </p:cNvSpPr>
                <p:nvPr/>
              </p:nvSpPr>
              <p:spPr bwMode="auto">
                <a:xfrm>
                  <a:off x="3903" y="2197"/>
                  <a:ext cx="1" cy="144"/>
                </a:xfrm>
                <a:prstGeom prst="rect">
                  <a:avLst/>
                </a:prstGeom>
                <a:solidFill>
                  <a:srgbClr val="7676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16" name="Rectangle 464"/>
                <p:cNvSpPr>
                  <a:spLocks noChangeArrowheads="1"/>
                </p:cNvSpPr>
                <p:nvPr/>
              </p:nvSpPr>
              <p:spPr bwMode="auto">
                <a:xfrm>
                  <a:off x="3904" y="2197"/>
                  <a:ext cx="1" cy="144"/>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17" name="Rectangle 465"/>
                <p:cNvSpPr>
                  <a:spLocks noChangeArrowheads="1"/>
                </p:cNvSpPr>
                <p:nvPr/>
              </p:nvSpPr>
              <p:spPr bwMode="auto">
                <a:xfrm>
                  <a:off x="3905" y="2197"/>
                  <a:ext cx="1" cy="144"/>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18" name="Rectangle 466"/>
                <p:cNvSpPr>
                  <a:spLocks noChangeArrowheads="1"/>
                </p:cNvSpPr>
                <p:nvPr/>
              </p:nvSpPr>
              <p:spPr bwMode="auto">
                <a:xfrm>
                  <a:off x="3906" y="2197"/>
                  <a:ext cx="1" cy="144"/>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19" name="Rectangle 467"/>
                <p:cNvSpPr>
                  <a:spLocks noChangeArrowheads="1"/>
                </p:cNvSpPr>
                <p:nvPr/>
              </p:nvSpPr>
              <p:spPr bwMode="auto">
                <a:xfrm>
                  <a:off x="3907" y="2197"/>
                  <a:ext cx="1" cy="144"/>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20" name="Rectangle 468"/>
                <p:cNvSpPr>
                  <a:spLocks noChangeArrowheads="1"/>
                </p:cNvSpPr>
                <p:nvPr/>
              </p:nvSpPr>
              <p:spPr bwMode="auto">
                <a:xfrm>
                  <a:off x="3908" y="2197"/>
                  <a:ext cx="1" cy="1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21" name="Rectangle 469"/>
                <p:cNvSpPr>
                  <a:spLocks noChangeArrowheads="1"/>
                </p:cNvSpPr>
                <p:nvPr/>
              </p:nvSpPr>
              <p:spPr bwMode="auto">
                <a:xfrm>
                  <a:off x="3909" y="2197"/>
                  <a:ext cx="1" cy="1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22" name="Rectangle 470"/>
                <p:cNvSpPr>
                  <a:spLocks noChangeArrowheads="1"/>
                </p:cNvSpPr>
                <p:nvPr/>
              </p:nvSpPr>
              <p:spPr bwMode="auto">
                <a:xfrm>
                  <a:off x="3910" y="2197"/>
                  <a:ext cx="2" cy="144"/>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23" name="Rectangle 471"/>
                <p:cNvSpPr>
                  <a:spLocks noChangeArrowheads="1"/>
                </p:cNvSpPr>
                <p:nvPr/>
              </p:nvSpPr>
              <p:spPr bwMode="auto">
                <a:xfrm>
                  <a:off x="3912" y="2197"/>
                  <a:ext cx="1" cy="144"/>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24" name="Rectangle 472"/>
                <p:cNvSpPr>
                  <a:spLocks noChangeArrowheads="1"/>
                </p:cNvSpPr>
                <p:nvPr/>
              </p:nvSpPr>
              <p:spPr bwMode="auto">
                <a:xfrm>
                  <a:off x="3913" y="2197"/>
                  <a:ext cx="1" cy="144"/>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25" name="Rectangle 473"/>
                <p:cNvSpPr>
                  <a:spLocks noChangeArrowheads="1"/>
                </p:cNvSpPr>
                <p:nvPr/>
              </p:nvSpPr>
              <p:spPr bwMode="auto">
                <a:xfrm>
                  <a:off x="3914" y="2197"/>
                  <a:ext cx="1" cy="144"/>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26" name="Rectangle 474"/>
                <p:cNvSpPr>
                  <a:spLocks noChangeArrowheads="1"/>
                </p:cNvSpPr>
                <p:nvPr/>
              </p:nvSpPr>
              <p:spPr bwMode="auto">
                <a:xfrm>
                  <a:off x="3915" y="2197"/>
                  <a:ext cx="1" cy="144"/>
                </a:xfrm>
                <a:prstGeom prst="rect">
                  <a:avLst/>
                </a:prstGeom>
                <a:solidFill>
                  <a:srgbClr val="7676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27" name="Rectangle 475"/>
                <p:cNvSpPr>
                  <a:spLocks noChangeArrowheads="1"/>
                </p:cNvSpPr>
                <p:nvPr/>
              </p:nvSpPr>
              <p:spPr bwMode="auto">
                <a:xfrm>
                  <a:off x="3916" y="2197"/>
                  <a:ext cx="1" cy="144"/>
                </a:xfrm>
                <a:prstGeom prst="rect">
                  <a:avLst/>
                </a:prstGeom>
                <a:solidFill>
                  <a:srgbClr val="7373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28" name="Rectangle 476"/>
                <p:cNvSpPr>
                  <a:spLocks noChangeArrowheads="1"/>
                </p:cNvSpPr>
                <p:nvPr/>
              </p:nvSpPr>
              <p:spPr bwMode="auto">
                <a:xfrm>
                  <a:off x="3917" y="2197"/>
                  <a:ext cx="1" cy="144"/>
                </a:xfrm>
                <a:prstGeom prst="rect">
                  <a:avLst/>
                </a:prstGeom>
                <a:solidFill>
                  <a:srgbClr val="6E6E6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29" name="Rectangle 477"/>
                <p:cNvSpPr>
                  <a:spLocks noChangeArrowheads="1"/>
                </p:cNvSpPr>
                <p:nvPr/>
              </p:nvSpPr>
              <p:spPr bwMode="auto">
                <a:xfrm>
                  <a:off x="3918" y="2197"/>
                  <a:ext cx="2" cy="144"/>
                </a:xfrm>
                <a:prstGeom prst="rect">
                  <a:avLst/>
                </a:prstGeom>
                <a:solidFill>
                  <a:srgbClr val="6A6A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30" name="Rectangle 478"/>
                <p:cNvSpPr>
                  <a:spLocks noChangeArrowheads="1"/>
                </p:cNvSpPr>
                <p:nvPr/>
              </p:nvSpPr>
              <p:spPr bwMode="auto">
                <a:xfrm>
                  <a:off x="3920" y="2197"/>
                  <a:ext cx="1" cy="144"/>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31" name="Rectangle 479"/>
                <p:cNvSpPr>
                  <a:spLocks noChangeArrowheads="1"/>
                </p:cNvSpPr>
                <p:nvPr/>
              </p:nvSpPr>
              <p:spPr bwMode="auto">
                <a:xfrm>
                  <a:off x="3921" y="2197"/>
                  <a:ext cx="1" cy="144"/>
                </a:xfrm>
                <a:prstGeom prst="rect">
                  <a:avLst/>
                </a:prstGeom>
                <a:solidFill>
                  <a:srgbClr val="5D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32" name="Rectangle 480"/>
                <p:cNvSpPr>
                  <a:spLocks noChangeArrowheads="1"/>
                </p:cNvSpPr>
                <p:nvPr/>
              </p:nvSpPr>
              <p:spPr bwMode="auto">
                <a:xfrm>
                  <a:off x="3922" y="2197"/>
                  <a:ext cx="1" cy="144"/>
                </a:xfrm>
                <a:prstGeom prst="rect">
                  <a:avLst/>
                </a:prstGeom>
                <a:solidFill>
                  <a:srgbClr val="57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33" name="Rectangle 481"/>
                <p:cNvSpPr>
                  <a:spLocks noChangeArrowheads="1"/>
                </p:cNvSpPr>
                <p:nvPr/>
              </p:nvSpPr>
              <p:spPr bwMode="auto">
                <a:xfrm>
                  <a:off x="3923" y="2197"/>
                  <a:ext cx="1" cy="144"/>
                </a:xfrm>
                <a:prstGeom prst="rect">
                  <a:avLst/>
                </a:prstGeom>
                <a:solidFill>
                  <a:srgbClr val="4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34" name="Rectangle 482"/>
                <p:cNvSpPr>
                  <a:spLocks noChangeArrowheads="1"/>
                </p:cNvSpPr>
                <p:nvPr/>
              </p:nvSpPr>
              <p:spPr bwMode="auto">
                <a:xfrm>
                  <a:off x="3924" y="2197"/>
                  <a:ext cx="1" cy="144"/>
                </a:xfrm>
                <a:prstGeom prst="rect">
                  <a:avLst/>
                </a:prstGeom>
                <a:solidFill>
                  <a:srgbClr val="47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35" name="Rectangle 483"/>
                <p:cNvSpPr>
                  <a:spLocks noChangeArrowheads="1"/>
                </p:cNvSpPr>
                <p:nvPr/>
              </p:nvSpPr>
              <p:spPr bwMode="auto">
                <a:xfrm>
                  <a:off x="3925" y="2197"/>
                  <a:ext cx="1" cy="144"/>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36" name="Rectangle 484"/>
                <p:cNvSpPr>
                  <a:spLocks noChangeArrowheads="1"/>
                </p:cNvSpPr>
                <p:nvPr/>
              </p:nvSpPr>
              <p:spPr bwMode="auto">
                <a:xfrm>
                  <a:off x="3926" y="2197"/>
                  <a:ext cx="2" cy="144"/>
                </a:xfrm>
                <a:prstGeom prst="rect">
                  <a:avLst/>
                </a:pr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37" name="Rectangle 485"/>
                <p:cNvSpPr>
                  <a:spLocks noChangeArrowheads="1"/>
                </p:cNvSpPr>
                <p:nvPr/>
              </p:nvSpPr>
              <p:spPr bwMode="auto">
                <a:xfrm>
                  <a:off x="3928" y="2197"/>
                  <a:ext cx="1" cy="144"/>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38" name="Rectangle 486"/>
                <p:cNvSpPr>
                  <a:spLocks noChangeArrowheads="1"/>
                </p:cNvSpPr>
                <p:nvPr/>
              </p:nvSpPr>
              <p:spPr bwMode="auto">
                <a:xfrm>
                  <a:off x="3929" y="2197"/>
                  <a:ext cx="1" cy="144"/>
                </a:xfrm>
                <a:prstGeom prst="rect">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39" name="Rectangle 487"/>
                <p:cNvSpPr>
                  <a:spLocks noChangeArrowheads="1"/>
                </p:cNvSpPr>
                <p:nvPr/>
              </p:nvSpPr>
              <p:spPr bwMode="auto">
                <a:xfrm>
                  <a:off x="3930" y="2197"/>
                  <a:ext cx="1" cy="144"/>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40" name="Rectangle 488"/>
                <p:cNvSpPr>
                  <a:spLocks noChangeArrowheads="1"/>
                </p:cNvSpPr>
                <p:nvPr/>
              </p:nvSpPr>
              <p:spPr bwMode="auto">
                <a:xfrm>
                  <a:off x="3931" y="2197"/>
                  <a:ext cx="1" cy="144"/>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41" name="Rectangle 489"/>
                <p:cNvSpPr>
                  <a:spLocks noChangeArrowheads="1"/>
                </p:cNvSpPr>
                <p:nvPr/>
              </p:nvSpPr>
              <p:spPr bwMode="auto">
                <a:xfrm>
                  <a:off x="3932" y="2197"/>
                  <a:ext cx="1" cy="144"/>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242" name="Rectangle 490"/>
                <p:cNvSpPr>
                  <a:spLocks noChangeArrowheads="1"/>
                </p:cNvSpPr>
                <p:nvPr/>
              </p:nvSpPr>
              <p:spPr bwMode="auto">
                <a:xfrm>
                  <a:off x="3933" y="2197"/>
                  <a:ext cx="1"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4198" name="Rectangle 491"/>
              <p:cNvSpPr>
                <a:spLocks noChangeArrowheads="1"/>
              </p:cNvSpPr>
              <p:nvPr/>
            </p:nvSpPr>
            <p:spPr bwMode="auto">
              <a:xfrm>
                <a:off x="3884" y="2197"/>
                <a:ext cx="51" cy="144"/>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3926" name="Group 492"/>
            <p:cNvGrpSpPr>
              <a:grpSpLocks/>
            </p:cNvGrpSpPr>
            <p:nvPr/>
          </p:nvGrpSpPr>
          <p:grpSpPr bwMode="auto">
            <a:xfrm>
              <a:off x="4511" y="2857"/>
              <a:ext cx="51" cy="145"/>
              <a:chOff x="4479" y="2325"/>
              <a:chExt cx="51" cy="145"/>
            </a:xfrm>
          </p:grpSpPr>
          <p:grpSp>
            <p:nvGrpSpPr>
              <p:cNvPr id="24150" name="Group 493"/>
              <p:cNvGrpSpPr>
                <a:grpSpLocks/>
              </p:cNvGrpSpPr>
              <p:nvPr/>
            </p:nvGrpSpPr>
            <p:grpSpPr bwMode="auto">
              <a:xfrm>
                <a:off x="4479" y="2325"/>
                <a:ext cx="51" cy="144"/>
                <a:chOff x="4479" y="2325"/>
                <a:chExt cx="51" cy="144"/>
              </a:xfrm>
            </p:grpSpPr>
            <p:sp>
              <p:nvSpPr>
                <p:cNvPr id="24152" name="Rectangle 494"/>
                <p:cNvSpPr>
                  <a:spLocks noChangeArrowheads="1"/>
                </p:cNvSpPr>
                <p:nvPr/>
              </p:nvSpPr>
              <p:spPr bwMode="auto">
                <a:xfrm>
                  <a:off x="4479" y="2325"/>
                  <a:ext cx="1" cy="144"/>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53" name="Rectangle 495"/>
                <p:cNvSpPr>
                  <a:spLocks noChangeArrowheads="1"/>
                </p:cNvSpPr>
                <p:nvPr/>
              </p:nvSpPr>
              <p:spPr bwMode="auto">
                <a:xfrm>
                  <a:off x="4480" y="2325"/>
                  <a:ext cx="2" cy="144"/>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54" name="Rectangle 496"/>
                <p:cNvSpPr>
                  <a:spLocks noChangeArrowheads="1"/>
                </p:cNvSpPr>
                <p:nvPr/>
              </p:nvSpPr>
              <p:spPr bwMode="auto">
                <a:xfrm>
                  <a:off x="4482" y="2325"/>
                  <a:ext cx="1" cy="144"/>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55" name="Rectangle 497"/>
                <p:cNvSpPr>
                  <a:spLocks noChangeArrowheads="1"/>
                </p:cNvSpPr>
                <p:nvPr/>
              </p:nvSpPr>
              <p:spPr bwMode="auto">
                <a:xfrm>
                  <a:off x="4483" y="2325"/>
                  <a:ext cx="1" cy="144"/>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56" name="Rectangle 498"/>
                <p:cNvSpPr>
                  <a:spLocks noChangeArrowheads="1"/>
                </p:cNvSpPr>
                <p:nvPr/>
              </p:nvSpPr>
              <p:spPr bwMode="auto">
                <a:xfrm>
                  <a:off x="4484" y="2325"/>
                  <a:ext cx="1" cy="144"/>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57" name="Rectangle 499"/>
                <p:cNvSpPr>
                  <a:spLocks noChangeArrowheads="1"/>
                </p:cNvSpPr>
                <p:nvPr/>
              </p:nvSpPr>
              <p:spPr bwMode="auto">
                <a:xfrm>
                  <a:off x="4485" y="2325"/>
                  <a:ext cx="1" cy="144"/>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58" name="Rectangle 500"/>
                <p:cNvSpPr>
                  <a:spLocks noChangeArrowheads="1"/>
                </p:cNvSpPr>
                <p:nvPr/>
              </p:nvSpPr>
              <p:spPr bwMode="auto">
                <a:xfrm>
                  <a:off x="4486" y="2325"/>
                  <a:ext cx="1" cy="144"/>
                </a:xfrm>
                <a:prstGeom prst="rect">
                  <a:avLst/>
                </a:pr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59" name="Rectangle 501"/>
                <p:cNvSpPr>
                  <a:spLocks noChangeArrowheads="1"/>
                </p:cNvSpPr>
                <p:nvPr/>
              </p:nvSpPr>
              <p:spPr bwMode="auto">
                <a:xfrm>
                  <a:off x="4487" y="2325"/>
                  <a:ext cx="1" cy="144"/>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60" name="Rectangle 502"/>
                <p:cNvSpPr>
                  <a:spLocks noChangeArrowheads="1"/>
                </p:cNvSpPr>
                <p:nvPr/>
              </p:nvSpPr>
              <p:spPr bwMode="auto">
                <a:xfrm>
                  <a:off x="4488" y="2325"/>
                  <a:ext cx="2" cy="144"/>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61" name="Rectangle 503"/>
                <p:cNvSpPr>
                  <a:spLocks noChangeArrowheads="1"/>
                </p:cNvSpPr>
                <p:nvPr/>
              </p:nvSpPr>
              <p:spPr bwMode="auto">
                <a:xfrm>
                  <a:off x="4490" y="2325"/>
                  <a:ext cx="1" cy="144"/>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62" name="Rectangle 504"/>
                <p:cNvSpPr>
                  <a:spLocks noChangeArrowheads="1"/>
                </p:cNvSpPr>
                <p:nvPr/>
              </p:nvSpPr>
              <p:spPr bwMode="auto">
                <a:xfrm>
                  <a:off x="4491" y="2325"/>
                  <a:ext cx="1" cy="144"/>
                </a:xfrm>
                <a:prstGeom prst="rect">
                  <a:avLst/>
                </a:prstGeom>
                <a:solidFill>
                  <a:srgbClr val="55555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63" name="Rectangle 505"/>
                <p:cNvSpPr>
                  <a:spLocks noChangeArrowheads="1"/>
                </p:cNvSpPr>
                <p:nvPr/>
              </p:nvSpPr>
              <p:spPr bwMode="auto">
                <a:xfrm>
                  <a:off x="4492" y="2325"/>
                  <a:ext cx="1" cy="144"/>
                </a:xfrm>
                <a:prstGeom prst="rect">
                  <a:avLst/>
                </a:prstGeom>
                <a:solidFill>
                  <a:srgbClr val="5D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64" name="Rectangle 506"/>
                <p:cNvSpPr>
                  <a:spLocks noChangeArrowheads="1"/>
                </p:cNvSpPr>
                <p:nvPr/>
              </p:nvSpPr>
              <p:spPr bwMode="auto">
                <a:xfrm>
                  <a:off x="4493" y="2325"/>
                  <a:ext cx="1" cy="144"/>
                </a:xfrm>
                <a:prstGeom prst="rect">
                  <a:avLst/>
                </a:prstGeom>
                <a:solidFill>
                  <a:srgbClr val="63636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65" name="Rectangle 507"/>
                <p:cNvSpPr>
                  <a:spLocks noChangeArrowheads="1"/>
                </p:cNvSpPr>
                <p:nvPr/>
              </p:nvSpPr>
              <p:spPr bwMode="auto">
                <a:xfrm>
                  <a:off x="4494" y="2325"/>
                  <a:ext cx="1" cy="144"/>
                </a:xfrm>
                <a:prstGeom prst="rect">
                  <a:avLst/>
                </a:prstGeom>
                <a:solidFill>
                  <a:srgbClr val="6969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66" name="Rectangle 508"/>
                <p:cNvSpPr>
                  <a:spLocks noChangeArrowheads="1"/>
                </p:cNvSpPr>
                <p:nvPr/>
              </p:nvSpPr>
              <p:spPr bwMode="auto">
                <a:xfrm>
                  <a:off x="4495" y="2325"/>
                  <a:ext cx="1" cy="144"/>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67" name="Rectangle 509"/>
                <p:cNvSpPr>
                  <a:spLocks noChangeArrowheads="1"/>
                </p:cNvSpPr>
                <p:nvPr/>
              </p:nvSpPr>
              <p:spPr bwMode="auto">
                <a:xfrm>
                  <a:off x="4496" y="2325"/>
                  <a:ext cx="1" cy="144"/>
                </a:xfrm>
                <a:prstGeom prst="rect">
                  <a:avLst/>
                </a:prstGeom>
                <a:solidFill>
                  <a:srgbClr val="72727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68" name="Rectangle 510"/>
                <p:cNvSpPr>
                  <a:spLocks noChangeArrowheads="1"/>
                </p:cNvSpPr>
                <p:nvPr/>
              </p:nvSpPr>
              <p:spPr bwMode="auto">
                <a:xfrm>
                  <a:off x="4497" y="2325"/>
                  <a:ext cx="2" cy="144"/>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69" name="Rectangle 511"/>
                <p:cNvSpPr>
                  <a:spLocks noChangeArrowheads="1"/>
                </p:cNvSpPr>
                <p:nvPr/>
              </p:nvSpPr>
              <p:spPr bwMode="auto">
                <a:xfrm>
                  <a:off x="4499" y="2325"/>
                  <a:ext cx="1" cy="144"/>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70" name="Rectangle 512"/>
                <p:cNvSpPr>
                  <a:spLocks noChangeArrowheads="1"/>
                </p:cNvSpPr>
                <p:nvPr/>
              </p:nvSpPr>
              <p:spPr bwMode="auto">
                <a:xfrm>
                  <a:off x="4500" y="2325"/>
                  <a:ext cx="1" cy="144"/>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71" name="Rectangle 513"/>
                <p:cNvSpPr>
                  <a:spLocks noChangeArrowheads="1"/>
                </p:cNvSpPr>
                <p:nvPr/>
              </p:nvSpPr>
              <p:spPr bwMode="auto">
                <a:xfrm>
                  <a:off x="4501" y="2325"/>
                  <a:ext cx="1" cy="144"/>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72" name="Rectangle 514"/>
                <p:cNvSpPr>
                  <a:spLocks noChangeArrowheads="1"/>
                </p:cNvSpPr>
                <p:nvPr/>
              </p:nvSpPr>
              <p:spPr bwMode="auto">
                <a:xfrm>
                  <a:off x="4502" y="2325"/>
                  <a:ext cx="1" cy="144"/>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73" name="Rectangle 515"/>
                <p:cNvSpPr>
                  <a:spLocks noChangeArrowheads="1"/>
                </p:cNvSpPr>
                <p:nvPr/>
              </p:nvSpPr>
              <p:spPr bwMode="auto">
                <a:xfrm>
                  <a:off x="4503" y="2325"/>
                  <a:ext cx="1" cy="144"/>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74" name="Rectangle 516"/>
                <p:cNvSpPr>
                  <a:spLocks noChangeArrowheads="1"/>
                </p:cNvSpPr>
                <p:nvPr/>
              </p:nvSpPr>
              <p:spPr bwMode="auto">
                <a:xfrm>
                  <a:off x="4504" y="2325"/>
                  <a:ext cx="1" cy="1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75" name="Rectangle 517"/>
                <p:cNvSpPr>
                  <a:spLocks noChangeArrowheads="1"/>
                </p:cNvSpPr>
                <p:nvPr/>
              </p:nvSpPr>
              <p:spPr bwMode="auto">
                <a:xfrm>
                  <a:off x="4505" y="2325"/>
                  <a:ext cx="2" cy="1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76" name="Rectangle 518"/>
                <p:cNvSpPr>
                  <a:spLocks noChangeArrowheads="1"/>
                </p:cNvSpPr>
                <p:nvPr/>
              </p:nvSpPr>
              <p:spPr bwMode="auto">
                <a:xfrm>
                  <a:off x="4507" y="2325"/>
                  <a:ext cx="1" cy="144"/>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77" name="Rectangle 519"/>
                <p:cNvSpPr>
                  <a:spLocks noChangeArrowheads="1"/>
                </p:cNvSpPr>
                <p:nvPr/>
              </p:nvSpPr>
              <p:spPr bwMode="auto">
                <a:xfrm>
                  <a:off x="4508" y="2325"/>
                  <a:ext cx="1" cy="144"/>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78" name="Rectangle 520"/>
                <p:cNvSpPr>
                  <a:spLocks noChangeArrowheads="1"/>
                </p:cNvSpPr>
                <p:nvPr/>
              </p:nvSpPr>
              <p:spPr bwMode="auto">
                <a:xfrm>
                  <a:off x="4509" y="2325"/>
                  <a:ext cx="1" cy="144"/>
                </a:xfrm>
                <a:prstGeom prst="rect">
                  <a:avLst/>
                </a:prstGeom>
                <a:solidFill>
                  <a:srgbClr val="7A7A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79" name="Rectangle 521"/>
                <p:cNvSpPr>
                  <a:spLocks noChangeArrowheads="1"/>
                </p:cNvSpPr>
                <p:nvPr/>
              </p:nvSpPr>
              <p:spPr bwMode="auto">
                <a:xfrm>
                  <a:off x="4510" y="2325"/>
                  <a:ext cx="1" cy="144"/>
                </a:xfrm>
                <a:prstGeom prst="rect">
                  <a:avLst/>
                </a:pr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80" name="Rectangle 522"/>
                <p:cNvSpPr>
                  <a:spLocks noChangeArrowheads="1"/>
                </p:cNvSpPr>
                <p:nvPr/>
              </p:nvSpPr>
              <p:spPr bwMode="auto">
                <a:xfrm>
                  <a:off x="4511" y="2325"/>
                  <a:ext cx="1" cy="144"/>
                </a:xfrm>
                <a:prstGeom prst="rect">
                  <a:avLst/>
                </a:prstGeom>
                <a:solidFill>
                  <a:srgbClr val="7474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81" name="Rectangle 523"/>
                <p:cNvSpPr>
                  <a:spLocks noChangeArrowheads="1"/>
                </p:cNvSpPr>
                <p:nvPr/>
              </p:nvSpPr>
              <p:spPr bwMode="auto">
                <a:xfrm>
                  <a:off x="4512" y="2325"/>
                  <a:ext cx="1" cy="144"/>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82" name="Rectangle 524"/>
                <p:cNvSpPr>
                  <a:spLocks noChangeArrowheads="1"/>
                </p:cNvSpPr>
                <p:nvPr/>
              </p:nvSpPr>
              <p:spPr bwMode="auto">
                <a:xfrm>
                  <a:off x="4513" y="2325"/>
                  <a:ext cx="2" cy="144"/>
                </a:xfrm>
                <a:prstGeom prst="rect">
                  <a:avLst/>
                </a:prstGeom>
                <a:solidFill>
                  <a:srgbClr val="6B6B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83" name="Rectangle 525"/>
                <p:cNvSpPr>
                  <a:spLocks noChangeArrowheads="1"/>
                </p:cNvSpPr>
                <p:nvPr/>
              </p:nvSpPr>
              <p:spPr bwMode="auto">
                <a:xfrm>
                  <a:off x="4515" y="2325"/>
                  <a:ext cx="1" cy="144"/>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84" name="Rectangle 526"/>
                <p:cNvSpPr>
                  <a:spLocks noChangeArrowheads="1"/>
                </p:cNvSpPr>
                <p:nvPr/>
              </p:nvSpPr>
              <p:spPr bwMode="auto">
                <a:xfrm>
                  <a:off x="4516" y="2325"/>
                  <a:ext cx="1" cy="144"/>
                </a:xfrm>
                <a:prstGeom prst="rect">
                  <a:avLst/>
                </a:prstGeom>
                <a:solidFill>
                  <a:srgbClr val="6060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85" name="Rectangle 527"/>
                <p:cNvSpPr>
                  <a:spLocks noChangeArrowheads="1"/>
                </p:cNvSpPr>
                <p:nvPr/>
              </p:nvSpPr>
              <p:spPr bwMode="auto">
                <a:xfrm>
                  <a:off x="4517" y="2325"/>
                  <a:ext cx="1" cy="144"/>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86" name="Rectangle 528"/>
                <p:cNvSpPr>
                  <a:spLocks noChangeArrowheads="1"/>
                </p:cNvSpPr>
                <p:nvPr/>
              </p:nvSpPr>
              <p:spPr bwMode="auto">
                <a:xfrm>
                  <a:off x="4518" y="2325"/>
                  <a:ext cx="1" cy="144"/>
                </a:xfrm>
                <a:prstGeom prst="rect">
                  <a:avLst/>
                </a:prstGeom>
                <a:solidFill>
                  <a:srgbClr val="5252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87" name="Rectangle 529"/>
                <p:cNvSpPr>
                  <a:spLocks noChangeArrowheads="1"/>
                </p:cNvSpPr>
                <p:nvPr/>
              </p:nvSpPr>
              <p:spPr bwMode="auto">
                <a:xfrm>
                  <a:off x="4519" y="2325"/>
                  <a:ext cx="1" cy="144"/>
                </a:xfrm>
                <a:prstGeom prst="rect">
                  <a:avLst/>
                </a:prstGeom>
                <a:solidFill>
                  <a:srgbClr val="4A4A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88" name="Rectangle 530"/>
                <p:cNvSpPr>
                  <a:spLocks noChangeArrowheads="1"/>
                </p:cNvSpPr>
                <p:nvPr/>
              </p:nvSpPr>
              <p:spPr bwMode="auto">
                <a:xfrm>
                  <a:off x="4520" y="2325"/>
                  <a:ext cx="1" cy="144"/>
                </a:xfrm>
                <a:prstGeom prst="rect">
                  <a:avLst/>
                </a:prstGeom>
                <a:solidFill>
                  <a:srgbClr val="4343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89" name="Rectangle 531"/>
                <p:cNvSpPr>
                  <a:spLocks noChangeArrowheads="1"/>
                </p:cNvSpPr>
                <p:nvPr/>
              </p:nvSpPr>
              <p:spPr bwMode="auto">
                <a:xfrm>
                  <a:off x="4521" y="2325"/>
                  <a:ext cx="1" cy="144"/>
                </a:xfrm>
                <a:prstGeom prst="rect">
                  <a:avLst/>
                </a:pr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90" name="Rectangle 532"/>
                <p:cNvSpPr>
                  <a:spLocks noChangeArrowheads="1"/>
                </p:cNvSpPr>
                <p:nvPr/>
              </p:nvSpPr>
              <p:spPr bwMode="auto">
                <a:xfrm>
                  <a:off x="4522" y="2325"/>
                  <a:ext cx="2" cy="144"/>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91" name="Rectangle 533"/>
                <p:cNvSpPr>
                  <a:spLocks noChangeArrowheads="1"/>
                </p:cNvSpPr>
                <p:nvPr/>
              </p:nvSpPr>
              <p:spPr bwMode="auto">
                <a:xfrm>
                  <a:off x="4524" y="2325"/>
                  <a:ext cx="1" cy="144"/>
                </a:xfrm>
                <a:prstGeom prst="rect">
                  <a:avLst/>
                </a:prstGeom>
                <a:solidFill>
                  <a:srgbClr val="2B2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92" name="Rectangle 534"/>
                <p:cNvSpPr>
                  <a:spLocks noChangeArrowheads="1"/>
                </p:cNvSpPr>
                <p:nvPr/>
              </p:nvSpPr>
              <p:spPr bwMode="auto">
                <a:xfrm>
                  <a:off x="4525" y="2325"/>
                  <a:ext cx="1" cy="144"/>
                </a:xfrm>
                <a:prstGeom prst="rect">
                  <a:avLst/>
                </a:prstGeom>
                <a:solidFill>
                  <a:srgbClr val="2424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93" name="Rectangle 535"/>
                <p:cNvSpPr>
                  <a:spLocks noChangeArrowheads="1"/>
                </p:cNvSpPr>
                <p:nvPr/>
              </p:nvSpPr>
              <p:spPr bwMode="auto">
                <a:xfrm>
                  <a:off x="4526" y="2325"/>
                  <a:ext cx="1" cy="144"/>
                </a:xfrm>
                <a:prstGeom prst="rect">
                  <a:avLst/>
                </a:prstGeom>
                <a:solidFill>
                  <a:srgbClr val="1C1C1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94" name="Rectangle 536"/>
                <p:cNvSpPr>
                  <a:spLocks noChangeArrowheads="1"/>
                </p:cNvSpPr>
                <p:nvPr/>
              </p:nvSpPr>
              <p:spPr bwMode="auto">
                <a:xfrm>
                  <a:off x="4527" y="2325"/>
                  <a:ext cx="1" cy="144"/>
                </a:xfrm>
                <a:prstGeom prst="rect">
                  <a:avLst/>
                </a:prstGeom>
                <a:solidFill>
                  <a:srgbClr val="15151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95" name="Rectangle 537"/>
                <p:cNvSpPr>
                  <a:spLocks noChangeArrowheads="1"/>
                </p:cNvSpPr>
                <p:nvPr/>
              </p:nvSpPr>
              <p:spPr bwMode="auto">
                <a:xfrm>
                  <a:off x="4528" y="2325"/>
                  <a:ext cx="1" cy="144"/>
                </a:xfrm>
                <a:prstGeom prst="rect">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96" name="Rectangle 538"/>
                <p:cNvSpPr>
                  <a:spLocks noChangeArrowheads="1"/>
                </p:cNvSpPr>
                <p:nvPr/>
              </p:nvSpPr>
              <p:spPr bwMode="auto">
                <a:xfrm>
                  <a:off x="4529" y="2325"/>
                  <a:ext cx="1"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4151" name="Rectangle 539"/>
              <p:cNvSpPr>
                <a:spLocks noChangeArrowheads="1"/>
              </p:cNvSpPr>
              <p:nvPr/>
            </p:nvSpPr>
            <p:spPr bwMode="auto">
              <a:xfrm>
                <a:off x="4479" y="2325"/>
                <a:ext cx="51" cy="145"/>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3927" name="Group 540"/>
            <p:cNvGrpSpPr>
              <a:grpSpLocks/>
            </p:cNvGrpSpPr>
            <p:nvPr/>
          </p:nvGrpSpPr>
          <p:grpSpPr bwMode="auto">
            <a:xfrm>
              <a:off x="4512" y="2351"/>
              <a:ext cx="52" cy="145"/>
              <a:chOff x="4480" y="1819"/>
              <a:chExt cx="52" cy="145"/>
            </a:xfrm>
          </p:grpSpPr>
          <p:grpSp>
            <p:nvGrpSpPr>
              <p:cNvPr id="24103" name="Group 541"/>
              <p:cNvGrpSpPr>
                <a:grpSpLocks/>
              </p:cNvGrpSpPr>
              <p:nvPr/>
            </p:nvGrpSpPr>
            <p:grpSpPr bwMode="auto">
              <a:xfrm>
                <a:off x="4480" y="1819"/>
                <a:ext cx="51" cy="145"/>
                <a:chOff x="4480" y="1819"/>
                <a:chExt cx="51" cy="145"/>
              </a:xfrm>
            </p:grpSpPr>
            <p:sp>
              <p:nvSpPr>
                <p:cNvPr id="24105" name="Rectangle 542"/>
                <p:cNvSpPr>
                  <a:spLocks noChangeArrowheads="1"/>
                </p:cNvSpPr>
                <p:nvPr/>
              </p:nvSpPr>
              <p:spPr bwMode="auto">
                <a:xfrm>
                  <a:off x="4480" y="1819"/>
                  <a:ext cx="1" cy="145"/>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06" name="Rectangle 543"/>
                <p:cNvSpPr>
                  <a:spLocks noChangeArrowheads="1"/>
                </p:cNvSpPr>
                <p:nvPr/>
              </p:nvSpPr>
              <p:spPr bwMode="auto">
                <a:xfrm>
                  <a:off x="4481" y="1819"/>
                  <a:ext cx="1" cy="145"/>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07" name="Rectangle 544"/>
                <p:cNvSpPr>
                  <a:spLocks noChangeArrowheads="1"/>
                </p:cNvSpPr>
                <p:nvPr/>
              </p:nvSpPr>
              <p:spPr bwMode="auto">
                <a:xfrm>
                  <a:off x="4482" y="1819"/>
                  <a:ext cx="1" cy="145"/>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08" name="Rectangle 545"/>
                <p:cNvSpPr>
                  <a:spLocks noChangeArrowheads="1"/>
                </p:cNvSpPr>
                <p:nvPr/>
              </p:nvSpPr>
              <p:spPr bwMode="auto">
                <a:xfrm>
                  <a:off x="4483" y="1819"/>
                  <a:ext cx="1" cy="145"/>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09" name="Rectangle 546"/>
                <p:cNvSpPr>
                  <a:spLocks noChangeArrowheads="1"/>
                </p:cNvSpPr>
                <p:nvPr/>
              </p:nvSpPr>
              <p:spPr bwMode="auto">
                <a:xfrm>
                  <a:off x="4484" y="1819"/>
                  <a:ext cx="2" cy="145"/>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10" name="Rectangle 547"/>
                <p:cNvSpPr>
                  <a:spLocks noChangeArrowheads="1"/>
                </p:cNvSpPr>
                <p:nvPr/>
              </p:nvSpPr>
              <p:spPr bwMode="auto">
                <a:xfrm>
                  <a:off x="4486" y="1819"/>
                  <a:ext cx="1" cy="145"/>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11" name="Rectangle 548"/>
                <p:cNvSpPr>
                  <a:spLocks noChangeArrowheads="1"/>
                </p:cNvSpPr>
                <p:nvPr/>
              </p:nvSpPr>
              <p:spPr bwMode="auto">
                <a:xfrm>
                  <a:off x="4487" y="1819"/>
                  <a:ext cx="1" cy="145"/>
                </a:xfrm>
                <a:prstGeom prst="rect">
                  <a:avLst/>
                </a:prstGeom>
                <a:solidFill>
                  <a:srgbClr val="3636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12" name="Rectangle 549"/>
                <p:cNvSpPr>
                  <a:spLocks noChangeArrowheads="1"/>
                </p:cNvSpPr>
                <p:nvPr/>
              </p:nvSpPr>
              <p:spPr bwMode="auto">
                <a:xfrm>
                  <a:off x="4488" y="1819"/>
                  <a:ext cx="1" cy="145"/>
                </a:xfrm>
                <a:prstGeom prst="rect">
                  <a:avLst/>
                </a:prstGeom>
                <a:solidFill>
                  <a:srgbClr val="3E3E3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13" name="Rectangle 550"/>
                <p:cNvSpPr>
                  <a:spLocks noChangeArrowheads="1"/>
                </p:cNvSpPr>
                <p:nvPr/>
              </p:nvSpPr>
              <p:spPr bwMode="auto">
                <a:xfrm>
                  <a:off x="4489" y="1819"/>
                  <a:ext cx="1" cy="145"/>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14" name="Rectangle 551"/>
                <p:cNvSpPr>
                  <a:spLocks noChangeArrowheads="1"/>
                </p:cNvSpPr>
                <p:nvPr/>
              </p:nvSpPr>
              <p:spPr bwMode="auto">
                <a:xfrm>
                  <a:off x="4490" y="1819"/>
                  <a:ext cx="1" cy="145"/>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15" name="Rectangle 552"/>
                <p:cNvSpPr>
                  <a:spLocks noChangeArrowheads="1"/>
                </p:cNvSpPr>
                <p:nvPr/>
              </p:nvSpPr>
              <p:spPr bwMode="auto">
                <a:xfrm>
                  <a:off x="4491" y="1819"/>
                  <a:ext cx="1" cy="145"/>
                </a:xfrm>
                <a:prstGeom prst="rect">
                  <a:avLst/>
                </a:prstGeom>
                <a:solidFill>
                  <a:srgbClr val="55555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16" name="Rectangle 553"/>
                <p:cNvSpPr>
                  <a:spLocks noChangeArrowheads="1"/>
                </p:cNvSpPr>
                <p:nvPr/>
              </p:nvSpPr>
              <p:spPr bwMode="auto">
                <a:xfrm>
                  <a:off x="4492" y="1819"/>
                  <a:ext cx="2" cy="145"/>
                </a:xfrm>
                <a:prstGeom prst="rect">
                  <a:avLst/>
                </a:prstGeom>
                <a:solidFill>
                  <a:srgbClr val="5B5B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17" name="Rectangle 554"/>
                <p:cNvSpPr>
                  <a:spLocks noChangeArrowheads="1"/>
                </p:cNvSpPr>
                <p:nvPr/>
              </p:nvSpPr>
              <p:spPr bwMode="auto">
                <a:xfrm>
                  <a:off x="4494" y="1819"/>
                  <a:ext cx="1" cy="145"/>
                </a:xfrm>
                <a:prstGeom prst="rect">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18" name="Rectangle 555"/>
                <p:cNvSpPr>
                  <a:spLocks noChangeArrowheads="1"/>
                </p:cNvSpPr>
                <p:nvPr/>
              </p:nvSpPr>
              <p:spPr bwMode="auto">
                <a:xfrm>
                  <a:off x="4495" y="1819"/>
                  <a:ext cx="1" cy="145"/>
                </a:xfrm>
                <a:prstGeom prst="rect">
                  <a:avLst/>
                </a:prstGeom>
                <a:solidFill>
                  <a:srgbClr val="6868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19" name="Rectangle 556"/>
                <p:cNvSpPr>
                  <a:spLocks noChangeArrowheads="1"/>
                </p:cNvSpPr>
                <p:nvPr/>
              </p:nvSpPr>
              <p:spPr bwMode="auto">
                <a:xfrm>
                  <a:off x="4496" y="1819"/>
                  <a:ext cx="1" cy="145"/>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20" name="Rectangle 557"/>
                <p:cNvSpPr>
                  <a:spLocks noChangeArrowheads="1"/>
                </p:cNvSpPr>
                <p:nvPr/>
              </p:nvSpPr>
              <p:spPr bwMode="auto">
                <a:xfrm>
                  <a:off x="4497" y="1819"/>
                  <a:ext cx="1" cy="145"/>
                </a:xfrm>
                <a:prstGeom prst="rect">
                  <a:avLst/>
                </a:prstGeom>
                <a:solidFill>
                  <a:srgbClr val="7171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21" name="Rectangle 558"/>
                <p:cNvSpPr>
                  <a:spLocks noChangeArrowheads="1"/>
                </p:cNvSpPr>
                <p:nvPr/>
              </p:nvSpPr>
              <p:spPr bwMode="auto">
                <a:xfrm>
                  <a:off x="4498" y="1819"/>
                  <a:ext cx="1" cy="145"/>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22" name="Rectangle 559"/>
                <p:cNvSpPr>
                  <a:spLocks noChangeArrowheads="1"/>
                </p:cNvSpPr>
                <p:nvPr/>
              </p:nvSpPr>
              <p:spPr bwMode="auto">
                <a:xfrm>
                  <a:off x="4499" y="1819"/>
                  <a:ext cx="1" cy="145"/>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23" name="Rectangle 560"/>
                <p:cNvSpPr>
                  <a:spLocks noChangeArrowheads="1"/>
                </p:cNvSpPr>
                <p:nvPr/>
              </p:nvSpPr>
              <p:spPr bwMode="auto">
                <a:xfrm>
                  <a:off x="4500" y="1819"/>
                  <a:ext cx="1" cy="145"/>
                </a:xfrm>
                <a:prstGeom prst="rect">
                  <a:avLst/>
                </a:prstGeom>
                <a:solidFill>
                  <a:srgbClr val="7A7A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24" name="Rectangle 561"/>
                <p:cNvSpPr>
                  <a:spLocks noChangeArrowheads="1"/>
                </p:cNvSpPr>
                <p:nvPr/>
              </p:nvSpPr>
              <p:spPr bwMode="auto">
                <a:xfrm>
                  <a:off x="4501" y="1819"/>
                  <a:ext cx="2" cy="145"/>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25" name="Rectangle 562"/>
                <p:cNvSpPr>
                  <a:spLocks noChangeArrowheads="1"/>
                </p:cNvSpPr>
                <p:nvPr/>
              </p:nvSpPr>
              <p:spPr bwMode="auto">
                <a:xfrm>
                  <a:off x="4503" y="1819"/>
                  <a:ext cx="1" cy="145"/>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26" name="Rectangle 563"/>
                <p:cNvSpPr>
                  <a:spLocks noChangeArrowheads="1"/>
                </p:cNvSpPr>
                <p:nvPr/>
              </p:nvSpPr>
              <p:spPr bwMode="auto">
                <a:xfrm>
                  <a:off x="4504" y="1819"/>
                  <a:ext cx="1" cy="145"/>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27" name="Rectangle 564"/>
                <p:cNvSpPr>
                  <a:spLocks noChangeArrowheads="1"/>
                </p:cNvSpPr>
                <p:nvPr/>
              </p:nvSpPr>
              <p:spPr bwMode="auto">
                <a:xfrm>
                  <a:off x="4505" y="1819"/>
                  <a:ext cx="1" cy="14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28" name="Rectangle 565"/>
                <p:cNvSpPr>
                  <a:spLocks noChangeArrowheads="1"/>
                </p:cNvSpPr>
                <p:nvPr/>
              </p:nvSpPr>
              <p:spPr bwMode="auto">
                <a:xfrm>
                  <a:off x="4506" y="1819"/>
                  <a:ext cx="1" cy="14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29" name="Rectangle 566"/>
                <p:cNvSpPr>
                  <a:spLocks noChangeArrowheads="1"/>
                </p:cNvSpPr>
                <p:nvPr/>
              </p:nvSpPr>
              <p:spPr bwMode="auto">
                <a:xfrm>
                  <a:off x="4507" y="1819"/>
                  <a:ext cx="1" cy="145"/>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30" name="Rectangle 567"/>
                <p:cNvSpPr>
                  <a:spLocks noChangeArrowheads="1"/>
                </p:cNvSpPr>
                <p:nvPr/>
              </p:nvSpPr>
              <p:spPr bwMode="auto">
                <a:xfrm>
                  <a:off x="4508" y="1819"/>
                  <a:ext cx="1" cy="145"/>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31" name="Rectangle 568"/>
                <p:cNvSpPr>
                  <a:spLocks noChangeArrowheads="1"/>
                </p:cNvSpPr>
                <p:nvPr/>
              </p:nvSpPr>
              <p:spPr bwMode="auto">
                <a:xfrm>
                  <a:off x="4509" y="1819"/>
                  <a:ext cx="2" cy="145"/>
                </a:xfrm>
                <a:prstGeom prst="rect">
                  <a:avLst/>
                </a:prstGeom>
                <a:solidFill>
                  <a:srgbClr val="7A7A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32" name="Rectangle 569"/>
                <p:cNvSpPr>
                  <a:spLocks noChangeArrowheads="1"/>
                </p:cNvSpPr>
                <p:nvPr/>
              </p:nvSpPr>
              <p:spPr bwMode="auto">
                <a:xfrm>
                  <a:off x="4511" y="1819"/>
                  <a:ext cx="1" cy="145"/>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33" name="Rectangle 570"/>
                <p:cNvSpPr>
                  <a:spLocks noChangeArrowheads="1"/>
                </p:cNvSpPr>
                <p:nvPr/>
              </p:nvSpPr>
              <p:spPr bwMode="auto">
                <a:xfrm>
                  <a:off x="4512" y="1819"/>
                  <a:ext cx="1" cy="145"/>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34" name="Rectangle 571"/>
                <p:cNvSpPr>
                  <a:spLocks noChangeArrowheads="1"/>
                </p:cNvSpPr>
                <p:nvPr/>
              </p:nvSpPr>
              <p:spPr bwMode="auto">
                <a:xfrm>
                  <a:off x="4513" y="1819"/>
                  <a:ext cx="1" cy="145"/>
                </a:xfrm>
                <a:prstGeom prst="rect">
                  <a:avLst/>
                </a:prstGeom>
                <a:solidFill>
                  <a:srgbClr val="7171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35" name="Rectangle 572"/>
                <p:cNvSpPr>
                  <a:spLocks noChangeArrowheads="1"/>
                </p:cNvSpPr>
                <p:nvPr/>
              </p:nvSpPr>
              <p:spPr bwMode="auto">
                <a:xfrm>
                  <a:off x="4514" y="1819"/>
                  <a:ext cx="1" cy="145"/>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36" name="Rectangle 573"/>
                <p:cNvSpPr>
                  <a:spLocks noChangeArrowheads="1"/>
                </p:cNvSpPr>
                <p:nvPr/>
              </p:nvSpPr>
              <p:spPr bwMode="auto">
                <a:xfrm>
                  <a:off x="4515" y="1819"/>
                  <a:ext cx="1" cy="145"/>
                </a:xfrm>
                <a:prstGeom prst="rect">
                  <a:avLst/>
                </a:prstGeom>
                <a:solidFill>
                  <a:srgbClr val="6868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37" name="Rectangle 574"/>
                <p:cNvSpPr>
                  <a:spLocks noChangeArrowheads="1"/>
                </p:cNvSpPr>
                <p:nvPr/>
              </p:nvSpPr>
              <p:spPr bwMode="auto">
                <a:xfrm>
                  <a:off x="4516" y="1819"/>
                  <a:ext cx="1" cy="145"/>
                </a:xfrm>
                <a:prstGeom prst="rect">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38" name="Rectangle 575"/>
                <p:cNvSpPr>
                  <a:spLocks noChangeArrowheads="1"/>
                </p:cNvSpPr>
                <p:nvPr/>
              </p:nvSpPr>
              <p:spPr bwMode="auto">
                <a:xfrm>
                  <a:off x="4517" y="1819"/>
                  <a:ext cx="1" cy="145"/>
                </a:xfrm>
                <a:prstGeom prst="rect">
                  <a:avLst/>
                </a:prstGeom>
                <a:solidFill>
                  <a:srgbClr val="5B5B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39" name="Rectangle 576"/>
                <p:cNvSpPr>
                  <a:spLocks noChangeArrowheads="1"/>
                </p:cNvSpPr>
                <p:nvPr/>
              </p:nvSpPr>
              <p:spPr bwMode="auto">
                <a:xfrm>
                  <a:off x="4518" y="1819"/>
                  <a:ext cx="2" cy="145"/>
                </a:xfrm>
                <a:prstGeom prst="rect">
                  <a:avLst/>
                </a:prstGeom>
                <a:solidFill>
                  <a:srgbClr val="55555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40" name="Rectangle 577"/>
                <p:cNvSpPr>
                  <a:spLocks noChangeArrowheads="1"/>
                </p:cNvSpPr>
                <p:nvPr/>
              </p:nvSpPr>
              <p:spPr bwMode="auto">
                <a:xfrm>
                  <a:off x="4520" y="1819"/>
                  <a:ext cx="1" cy="145"/>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41" name="Rectangle 578"/>
                <p:cNvSpPr>
                  <a:spLocks noChangeArrowheads="1"/>
                </p:cNvSpPr>
                <p:nvPr/>
              </p:nvSpPr>
              <p:spPr bwMode="auto">
                <a:xfrm>
                  <a:off x="4521" y="1819"/>
                  <a:ext cx="1" cy="145"/>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42" name="Rectangle 579"/>
                <p:cNvSpPr>
                  <a:spLocks noChangeArrowheads="1"/>
                </p:cNvSpPr>
                <p:nvPr/>
              </p:nvSpPr>
              <p:spPr bwMode="auto">
                <a:xfrm>
                  <a:off x="4522" y="1819"/>
                  <a:ext cx="1" cy="145"/>
                </a:xfrm>
                <a:prstGeom prst="rect">
                  <a:avLst/>
                </a:prstGeom>
                <a:solidFill>
                  <a:srgbClr val="3E3E3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43" name="Rectangle 580"/>
                <p:cNvSpPr>
                  <a:spLocks noChangeArrowheads="1"/>
                </p:cNvSpPr>
                <p:nvPr/>
              </p:nvSpPr>
              <p:spPr bwMode="auto">
                <a:xfrm>
                  <a:off x="4523" y="1819"/>
                  <a:ext cx="1" cy="145"/>
                </a:xfrm>
                <a:prstGeom prst="rect">
                  <a:avLst/>
                </a:prstGeom>
                <a:solidFill>
                  <a:srgbClr val="3636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44" name="Rectangle 581"/>
                <p:cNvSpPr>
                  <a:spLocks noChangeArrowheads="1"/>
                </p:cNvSpPr>
                <p:nvPr/>
              </p:nvSpPr>
              <p:spPr bwMode="auto">
                <a:xfrm>
                  <a:off x="4524" y="1819"/>
                  <a:ext cx="1" cy="145"/>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45" name="Rectangle 582"/>
                <p:cNvSpPr>
                  <a:spLocks noChangeArrowheads="1"/>
                </p:cNvSpPr>
                <p:nvPr/>
              </p:nvSpPr>
              <p:spPr bwMode="auto">
                <a:xfrm>
                  <a:off x="4525" y="1819"/>
                  <a:ext cx="1" cy="145"/>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46" name="Rectangle 583"/>
                <p:cNvSpPr>
                  <a:spLocks noChangeArrowheads="1"/>
                </p:cNvSpPr>
                <p:nvPr/>
              </p:nvSpPr>
              <p:spPr bwMode="auto">
                <a:xfrm>
                  <a:off x="4526" y="1819"/>
                  <a:ext cx="2" cy="145"/>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47" name="Rectangle 584"/>
                <p:cNvSpPr>
                  <a:spLocks noChangeArrowheads="1"/>
                </p:cNvSpPr>
                <p:nvPr/>
              </p:nvSpPr>
              <p:spPr bwMode="auto">
                <a:xfrm>
                  <a:off x="4528" y="1819"/>
                  <a:ext cx="1" cy="145"/>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48" name="Rectangle 585"/>
                <p:cNvSpPr>
                  <a:spLocks noChangeArrowheads="1"/>
                </p:cNvSpPr>
                <p:nvPr/>
              </p:nvSpPr>
              <p:spPr bwMode="auto">
                <a:xfrm>
                  <a:off x="4529" y="1819"/>
                  <a:ext cx="1" cy="145"/>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49" name="Rectangle 586"/>
                <p:cNvSpPr>
                  <a:spLocks noChangeArrowheads="1"/>
                </p:cNvSpPr>
                <p:nvPr/>
              </p:nvSpPr>
              <p:spPr bwMode="auto">
                <a:xfrm>
                  <a:off x="4530" y="1819"/>
                  <a:ext cx="1" cy="1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4104" name="Rectangle 587"/>
              <p:cNvSpPr>
                <a:spLocks noChangeArrowheads="1"/>
              </p:cNvSpPr>
              <p:nvPr/>
            </p:nvSpPr>
            <p:spPr bwMode="auto">
              <a:xfrm>
                <a:off x="4480" y="1819"/>
                <a:ext cx="52" cy="145"/>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3928" name="Rectangle 588"/>
            <p:cNvSpPr>
              <a:spLocks noChangeArrowheads="1"/>
            </p:cNvSpPr>
            <p:nvPr/>
          </p:nvSpPr>
          <p:spPr bwMode="auto">
            <a:xfrm>
              <a:off x="3914" y="2476"/>
              <a:ext cx="650" cy="27"/>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929" name="Freeform 589"/>
            <p:cNvSpPr>
              <a:spLocks/>
            </p:cNvSpPr>
            <p:nvPr/>
          </p:nvSpPr>
          <p:spPr bwMode="auto">
            <a:xfrm>
              <a:off x="3907" y="2600"/>
              <a:ext cx="654" cy="29"/>
            </a:xfrm>
            <a:custGeom>
              <a:avLst/>
              <a:gdLst>
                <a:gd name="T0" fmla="*/ 0 w 1306"/>
                <a:gd name="T1" fmla="*/ 0 h 58"/>
                <a:gd name="T2" fmla="*/ 0 w 1306"/>
                <a:gd name="T3" fmla="*/ 1 h 58"/>
                <a:gd name="T4" fmla="*/ 11 w 1306"/>
                <a:gd name="T5" fmla="*/ 1 h 58"/>
                <a:gd name="T6" fmla="*/ 11 w 1306"/>
                <a:gd name="T7" fmla="*/ 1 h 58"/>
                <a:gd name="T8" fmla="*/ 0 w 1306"/>
                <a:gd name="T9" fmla="*/ 0 h 58"/>
                <a:gd name="T10" fmla="*/ 0 60000 65536"/>
                <a:gd name="T11" fmla="*/ 0 60000 65536"/>
                <a:gd name="T12" fmla="*/ 0 60000 65536"/>
                <a:gd name="T13" fmla="*/ 0 60000 65536"/>
                <a:gd name="T14" fmla="*/ 0 60000 65536"/>
                <a:gd name="T15" fmla="*/ 0 w 1306"/>
                <a:gd name="T16" fmla="*/ 0 h 58"/>
                <a:gd name="T17" fmla="*/ 1306 w 1306"/>
                <a:gd name="T18" fmla="*/ 58 h 58"/>
              </a:gdLst>
              <a:ahLst/>
              <a:cxnLst>
                <a:cxn ang="T10">
                  <a:pos x="T0" y="T1"/>
                </a:cxn>
                <a:cxn ang="T11">
                  <a:pos x="T2" y="T3"/>
                </a:cxn>
                <a:cxn ang="T12">
                  <a:pos x="T4" y="T5"/>
                </a:cxn>
                <a:cxn ang="T13">
                  <a:pos x="T6" y="T7"/>
                </a:cxn>
                <a:cxn ang="T14">
                  <a:pos x="T8" y="T9"/>
                </a:cxn>
              </a:cxnLst>
              <a:rect l="T15" t="T16" r="T17" b="T18"/>
              <a:pathLst>
                <a:path w="1306" h="58">
                  <a:moveTo>
                    <a:pt x="0" y="0"/>
                  </a:moveTo>
                  <a:lnTo>
                    <a:pt x="0" y="55"/>
                  </a:lnTo>
                  <a:lnTo>
                    <a:pt x="1306" y="58"/>
                  </a:lnTo>
                  <a:lnTo>
                    <a:pt x="1306" y="4"/>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930" name="Rectangle 590"/>
            <p:cNvSpPr>
              <a:spLocks noChangeArrowheads="1"/>
            </p:cNvSpPr>
            <p:nvPr/>
          </p:nvSpPr>
          <p:spPr bwMode="auto">
            <a:xfrm>
              <a:off x="3907" y="2722"/>
              <a:ext cx="654" cy="27"/>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931" name="Freeform 591"/>
            <p:cNvSpPr>
              <a:spLocks/>
            </p:cNvSpPr>
            <p:nvPr/>
          </p:nvSpPr>
          <p:spPr bwMode="auto">
            <a:xfrm>
              <a:off x="3914" y="2855"/>
              <a:ext cx="650" cy="29"/>
            </a:xfrm>
            <a:custGeom>
              <a:avLst/>
              <a:gdLst>
                <a:gd name="T0" fmla="*/ 0 w 1300"/>
                <a:gd name="T1" fmla="*/ 0 h 58"/>
                <a:gd name="T2" fmla="*/ 0 w 1300"/>
                <a:gd name="T3" fmla="*/ 1 h 58"/>
                <a:gd name="T4" fmla="*/ 11 w 1300"/>
                <a:gd name="T5" fmla="*/ 1 h 58"/>
                <a:gd name="T6" fmla="*/ 11 w 1300"/>
                <a:gd name="T7" fmla="*/ 1 h 58"/>
                <a:gd name="T8" fmla="*/ 0 w 1300"/>
                <a:gd name="T9" fmla="*/ 0 h 58"/>
                <a:gd name="T10" fmla="*/ 0 60000 65536"/>
                <a:gd name="T11" fmla="*/ 0 60000 65536"/>
                <a:gd name="T12" fmla="*/ 0 60000 65536"/>
                <a:gd name="T13" fmla="*/ 0 60000 65536"/>
                <a:gd name="T14" fmla="*/ 0 60000 65536"/>
                <a:gd name="T15" fmla="*/ 0 w 1300"/>
                <a:gd name="T16" fmla="*/ 0 h 58"/>
                <a:gd name="T17" fmla="*/ 1300 w 1300"/>
                <a:gd name="T18" fmla="*/ 58 h 58"/>
              </a:gdLst>
              <a:ahLst/>
              <a:cxnLst>
                <a:cxn ang="T10">
                  <a:pos x="T0" y="T1"/>
                </a:cxn>
                <a:cxn ang="T11">
                  <a:pos x="T2" y="T3"/>
                </a:cxn>
                <a:cxn ang="T12">
                  <a:pos x="T4" y="T5"/>
                </a:cxn>
                <a:cxn ang="T13">
                  <a:pos x="T6" y="T7"/>
                </a:cxn>
                <a:cxn ang="T14">
                  <a:pos x="T8" y="T9"/>
                </a:cxn>
              </a:cxnLst>
              <a:rect l="T15" t="T16" r="T17" b="T18"/>
              <a:pathLst>
                <a:path w="1300" h="58">
                  <a:moveTo>
                    <a:pt x="0" y="0"/>
                  </a:moveTo>
                  <a:lnTo>
                    <a:pt x="0" y="55"/>
                  </a:lnTo>
                  <a:lnTo>
                    <a:pt x="1300" y="58"/>
                  </a:lnTo>
                  <a:lnTo>
                    <a:pt x="1300" y="3"/>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932" name="Rectangle 592"/>
            <p:cNvSpPr>
              <a:spLocks noChangeArrowheads="1"/>
            </p:cNvSpPr>
            <p:nvPr/>
          </p:nvSpPr>
          <p:spPr bwMode="auto">
            <a:xfrm>
              <a:off x="3911" y="2333"/>
              <a:ext cx="652" cy="2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933" name="Freeform 593"/>
            <p:cNvSpPr>
              <a:spLocks/>
            </p:cNvSpPr>
            <p:nvPr/>
          </p:nvSpPr>
          <p:spPr bwMode="auto">
            <a:xfrm>
              <a:off x="3914" y="2995"/>
              <a:ext cx="651" cy="27"/>
            </a:xfrm>
            <a:custGeom>
              <a:avLst/>
              <a:gdLst>
                <a:gd name="T0" fmla="*/ 0 w 1301"/>
                <a:gd name="T1" fmla="*/ 0 h 56"/>
                <a:gd name="T2" fmla="*/ 0 w 1301"/>
                <a:gd name="T3" fmla="*/ 0 h 56"/>
                <a:gd name="T4" fmla="*/ 11 w 1301"/>
                <a:gd name="T5" fmla="*/ 0 h 56"/>
                <a:gd name="T6" fmla="*/ 11 w 1301"/>
                <a:gd name="T7" fmla="*/ 0 h 56"/>
                <a:gd name="T8" fmla="*/ 0 w 1301"/>
                <a:gd name="T9" fmla="*/ 0 h 56"/>
                <a:gd name="T10" fmla="*/ 0 60000 65536"/>
                <a:gd name="T11" fmla="*/ 0 60000 65536"/>
                <a:gd name="T12" fmla="*/ 0 60000 65536"/>
                <a:gd name="T13" fmla="*/ 0 60000 65536"/>
                <a:gd name="T14" fmla="*/ 0 60000 65536"/>
                <a:gd name="T15" fmla="*/ 0 w 1301"/>
                <a:gd name="T16" fmla="*/ 0 h 56"/>
                <a:gd name="T17" fmla="*/ 1301 w 1301"/>
                <a:gd name="T18" fmla="*/ 56 h 56"/>
              </a:gdLst>
              <a:ahLst/>
              <a:cxnLst>
                <a:cxn ang="T10">
                  <a:pos x="T0" y="T1"/>
                </a:cxn>
                <a:cxn ang="T11">
                  <a:pos x="T2" y="T3"/>
                </a:cxn>
                <a:cxn ang="T12">
                  <a:pos x="T4" y="T5"/>
                </a:cxn>
                <a:cxn ang="T13">
                  <a:pos x="T6" y="T7"/>
                </a:cxn>
                <a:cxn ang="T14">
                  <a:pos x="T8" y="T9"/>
                </a:cxn>
              </a:cxnLst>
              <a:rect l="T15" t="T16" r="T17" b="T18"/>
              <a:pathLst>
                <a:path w="1301" h="56">
                  <a:moveTo>
                    <a:pt x="0" y="0"/>
                  </a:moveTo>
                  <a:lnTo>
                    <a:pt x="0" y="55"/>
                  </a:lnTo>
                  <a:lnTo>
                    <a:pt x="1301" y="56"/>
                  </a:lnTo>
                  <a:lnTo>
                    <a:pt x="1301" y="1"/>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934" name="Freeform 594"/>
            <p:cNvSpPr>
              <a:spLocks/>
            </p:cNvSpPr>
            <p:nvPr/>
          </p:nvSpPr>
          <p:spPr bwMode="auto">
            <a:xfrm>
              <a:off x="3567" y="2409"/>
              <a:ext cx="348" cy="540"/>
            </a:xfrm>
            <a:custGeom>
              <a:avLst/>
              <a:gdLst>
                <a:gd name="T0" fmla="*/ 4 w 696"/>
                <a:gd name="T1" fmla="*/ 1 h 1079"/>
                <a:gd name="T2" fmla="*/ 5 w 696"/>
                <a:gd name="T3" fmla="*/ 0 h 1079"/>
                <a:gd name="T4" fmla="*/ 5 w 696"/>
                <a:gd name="T5" fmla="*/ 2 h 1079"/>
                <a:gd name="T6" fmla="*/ 5 w 696"/>
                <a:gd name="T7" fmla="*/ 2 h 1079"/>
                <a:gd name="T8" fmla="*/ 4 w 696"/>
                <a:gd name="T9" fmla="*/ 2 h 1079"/>
                <a:gd name="T10" fmla="*/ 4 w 696"/>
                <a:gd name="T11" fmla="*/ 3 h 1079"/>
                <a:gd name="T12" fmla="*/ 4 w 696"/>
                <a:gd name="T13" fmla="*/ 3 h 1079"/>
                <a:gd name="T14" fmla="*/ 3 w 696"/>
                <a:gd name="T15" fmla="*/ 3 h 1079"/>
                <a:gd name="T16" fmla="*/ 3 w 696"/>
                <a:gd name="T17" fmla="*/ 4 h 1079"/>
                <a:gd name="T18" fmla="*/ 3 w 696"/>
                <a:gd name="T19" fmla="*/ 4 h 1079"/>
                <a:gd name="T20" fmla="*/ 5 w 696"/>
                <a:gd name="T21" fmla="*/ 4 h 1079"/>
                <a:gd name="T22" fmla="*/ 5 w 696"/>
                <a:gd name="T23" fmla="*/ 4 h 1079"/>
                <a:gd name="T24" fmla="*/ 6 w 696"/>
                <a:gd name="T25" fmla="*/ 5 h 1079"/>
                <a:gd name="T26" fmla="*/ 5 w 696"/>
                <a:gd name="T27" fmla="*/ 6 h 1079"/>
                <a:gd name="T28" fmla="*/ 5 w 696"/>
                <a:gd name="T29" fmla="*/ 5 h 1079"/>
                <a:gd name="T30" fmla="*/ 3 w 696"/>
                <a:gd name="T31" fmla="*/ 5 h 1079"/>
                <a:gd name="T32" fmla="*/ 3 w 696"/>
                <a:gd name="T33" fmla="*/ 6 h 1079"/>
                <a:gd name="T34" fmla="*/ 3 w 696"/>
                <a:gd name="T35" fmla="*/ 6 h 1079"/>
                <a:gd name="T36" fmla="*/ 4 w 696"/>
                <a:gd name="T37" fmla="*/ 6 h 1079"/>
                <a:gd name="T38" fmla="*/ 4 w 696"/>
                <a:gd name="T39" fmla="*/ 7 h 1079"/>
                <a:gd name="T40" fmla="*/ 4 w 696"/>
                <a:gd name="T41" fmla="*/ 7 h 1079"/>
                <a:gd name="T42" fmla="*/ 5 w 696"/>
                <a:gd name="T43" fmla="*/ 7 h 1079"/>
                <a:gd name="T44" fmla="*/ 5 w 696"/>
                <a:gd name="T45" fmla="*/ 7 h 1079"/>
                <a:gd name="T46" fmla="*/ 5 w 696"/>
                <a:gd name="T47" fmla="*/ 9 h 1079"/>
                <a:gd name="T48" fmla="*/ 4 w 696"/>
                <a:gd name="T49" fmla="*/ 9 h 1079"/>
                <a:gd name="T50" fmla="*/ 4 w 696"/>
                <a:gd name="T51" fmla="*/ 8 h 1079"/>
                <a:gd name="T52" fmla="*/ 4 w 696"/>
                <a:gd name="T53" fmla="*/ 8 h 1079"/>
                <a:gd name="T54" fmla="*/ 4 w 696"/>
                <a:gd name="T55" fmla="*/ 8 h 1079"/>
                <a:gd name="T56" fmla="*/ 3 w 696"/>
                <a:gd name="T57" fmla="*/ 7 h 1079"/>
                <a:gd name="T58" fmla="*/ 3 w 696"/>
                <a:gd name="T59" fmla="*/ 7 h 1079"/>
                <a:gd name="T60" fmla="*/ 3 w 696"/>
                <a:gd name="T61" fmla="*/ 7 h 1079"/>
                <a:gd name="T62" fmla="*/ 2 w 696"/>
                <a:gd name="T63" fmla="*/ 6 h 1079"/>
                <a:gd name="T64" fmla="*/ 2 w 696"/>
                <a:gd name="T65" fmla="*/ 6 h 1079"/>
                <a:gd name="T66" fmla="*/ 2 w 696"/>
                <a:gd name="T67" fmla="*/ 6 h 1079"/>
                <a:gd name="T68" fmla="*/ 1 w 696"/>
                <a:gd name="T69" fmla="*/ 6 h 1079"/>
                <a:gd name="T70" fmla="*/ 0 w 696"/>
                <a:gd name="T71" fmla="*/ 3 h 1079"/>
                <a:gd name="T72" fmla="*/ 2 w 696"/>
                <a:gd name="T73" fmla="*/ 3 h 1079"/>
                <a:gd name="T74" fmla="*/ 2 w 696"/>
                <a:gd name="T75" fmla="*/ 3 h 1079"/>
                <a:gd name="T76" fmla="*/ 2 w 696"/>
                <a:gd name="T77" fmla="*/ 3 h 1079"/>
                <a:gd name="T78" fmla="*/ 3 w 696"/>
                <a:gd name="T79" fmla="*/ 3 h 1079"/>
                <a:gd name="T80" fmla="*/ 3 w 696"/>
                <a:gd name="T81" fmla="*/ 2 h 1079"/>
                <a:gd name="T82" fmla="*/ 3 w 696"/>
                <a:gd name="T83" fmla="*/ 2 h 1079"/>
                <a:gd name="T84" fmla="*/ 4 w 696"/>
                <a:gd name="T85" fmla="*/ 2 h 1079"/>
                <a:gd name="T86" fmla="*/ 4 w 696"/>
                <a:gd name="T87" fmla="*/ 1 h 1079"/>
                <a:gd name="T88" fmla="*/ 4 w 696"/>
                <a:gd name="T89" fmla="*/ 1 h 1079"/>
                <a:gd name="T90" fmla="*/ 4 w 696"/>
                <a:gd name="T91" fmla="*/ 1 h 107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1079"/>
                <a:gd name="T140" fmla="*/ 696 w 696"/>
                <a:gd name="T141" fmla="*/ 1079 h 107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1079">
                  <a:moveTo>
                    <a:pt x="461" y="1"/>
                  </a:moveTo>
                  <a:lnTo>
                    <a:pt x="611" y="0"/>
                  </a:lnTo>
                  <a:lnTo>
                    <a:pt x="563" y="232"/>
                  </a:lnTo>
                  <a:lnTo>
                    <a:pt x="535" y="182"/>
                  </a:lnTo>
                  <a:lnTo>
                    <a:pt x="500" y="233"/>
                  </a:lnTo>
                  <a:lnTo>
                    <a:pt x="457" y="285"/>
                  </a:lnTo>
                  <a:lnTo>
                    <a:pt x="423" y="327"/>
                  </a:lnTo>
                  <a:lnTo>
                    <a:pt x="381" y="371"/>
                  </a:lnTo>
                  <a:lnTo>
                    <a:pt x="329" y="420"/>
                  </a:lnTo>
                  <a:lnTo>
                    <a:pt x="273" y="456"/>
                  </a:lnTo>
                  <a:lnTo>
                    <a:pt x="574" y="460"/>
                  </a:lnTo>
                  <a:lnTo>
                    <a:pt x="574" y="397"/>
                  </a:lnTo>
                  <a:lnTo>
                    <a:pt x="696" y="537"/>
                  </a:lnTo>
                  <a:lnTo>
                    <a:pt x="575" y="675"/>
                  </a:lnTo>
                  <a:lnTo>
                    <a:pt x="575" y="614"/>
                  </a:lnTo>
                  <a:lnTo>
                    <a:pt x="270" y="612"/>
                  </a:lnTo>
                  <a:lnTo>
                    <a:pt x="327" y="654"/>
                  </a:lnTo>
                  <a:lnTo>
                    <a:pt x="373" y="691"/>
                  </a:lnTo>
                  <a:lnTo>
                    <a:pt x="416" y="738"/>
                  </a:lnTo>
                  <a:lnTo>
                    <a:pt x="459" y="791"/>
                  </a:lnTo>
                  <a:lnTo>
                    <a:pt x="494" y="832"/>
                  </a:lnTo>
                  <a:lnTo>
                    <a:pt x="538" y="891"/>
                  </a:lnTo>
                  <a:lnTo>
                    <a:pt x="565" y="846"/>
                  </a:lnTo>
                  <a:lnTo>
                    <a:pt x="616" y="1079"/>
                  </a:lnTo>
                  <a:lnTo>
                    <a:pt x="465" y="1073"/>
                  </a:lnTo>
                  <a:lnTo>
                    <a:pt x="486" y="1015"/>
                  </a:lnTo>
                  <a:lnTo>
                    <a:pt x="443" y="969"/>
                  </a:lnTo>
                  <a:lnTo>
                    <a:pt x="398" y="917"/>
                  </a:lnTo>
                  <a:lnTo>
                    <a:pt x="356" y="872"/>
                  </a:lnTo>
                  <a:lnTo>
                    <a:pt x="317" y="833"/>
                  </a:lnTo>
                  <a:lnTo>
                    <a:pt x="281" y="800"/>
                  </a:lnTo>
                  <a:lnTo>
                    <a:pt x="243" y="768"/>
                  </a:lnTo>
                  <a:lnTo>
                    <a:pt x="196" y="734"/>
                  </a:lnTo>
                  <a:lnTo>
                    <a:pt x="147" y="719"/>
                  </a:lnTo>
                  <a:lnTo>
                    <a:pt x="2" y="717"/>
                  </a:lnTo>
                  <a:lnTo>
                    <a:pt x="0" y="355"/>
                  </a:lnTo>
                  <a:lnTo>
                    <a:pt x="146" y="356"/>
                  </a:lnTo>
                  <a:lnTo>
                    <a:pt x="195" y="341"/>
                  </a:lnTo>
                  <a:lnTo>
                    <a:pt x="253" y="296"/>
                  </a:lnTo>
                  <a:lnTo>
                    <a:pt x="291" y="263"/>
                  </a:lnTo>
                  <a:lnTo>
                    <a:pt x="324" y="233"/>
                  </a:lnTo>
                  <a:lnTo>
                    <a:pt x="362" y="194"/>
                  </a:lnTo>
                  <a:lnTo>
                    <a:pt x="399" y="155"/>
                  </a:lnTo>
                  <a:lnTo>
                    <a:pt x="438" y="111"/>
                  </a:lnTo>
                  <a:lnTo>
                    <a:pt x="485" y="59"/>
                  </a:lnTo>
                  <a:lnTo>
                    <a:pt x="461" y="1"/>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935" name="Oval 595"/>
            <p:cNvSpPr>
              <a:spLocks noChangeArrowheads="1"/>
            </p:cNvSpPr>
            <p:nvPr/>
          </p:nvSpPr>
          <p:spPr bwMode="auto">
            <a:xfrm>
              <a:off x="3842" y="2431"/>
              <a:ext cx="7" cy="17"/>
            </a:xfrm>
            <a:prstGeom prst="ellipse">
              <a:avLst/>
            </a:prstGeom>
            <a:solidFill>
              <a:srgbClr val="4D4D4D"/>
            </a:solidFill>
            <a:ln w="7938">
              <a:solidFill>
                <a:srgbClr val="4D4D4D"/>
              </a:solidFill>
              <a:round/>
              <a:headEnd/>
              <a:tailEnd/>
            </a:ln>
          </p:spPr>
          <p:txBody>
            <a:bodyPr/>
            <a:lstStyle/>
            <a:p>
              <a:endParaRPr lang="en-US"/>
            </a:p>
          </p:txBody>
        </p:sp>
        <p:sp>
          <p:nvSpPr>
            <p:cNvPr id="23936" name="Oval 596"/>
            <p:cNvSpPr>
              <a:spLocks noChangeArrowheads="1"/>
            </p:cNvSpPr>
            <p:nvPr/>
          </p:nvSpPr>
          <p:spPr bwMode="auto">
            <a:xfrm>
              <a:off x="3819" y="2423"/>
              <a:ext cx="7" cy="18"/>
            </a:xfrm>
            <a:prstGeom prst="ellipse">
              <a:avLst/>
            </a:prstGeom>
            <a:solidFill>
              <a:srgbClr val="4D4D4D"/>
            </a:solidFill>
            <a:ln w="7938">
              <a:solidFill>
                <a:srgbClr val="4D4D4D"/>
              </a:solidFill>
              <a:round/>
              <a:headEnd/>
              <a:tailEnd/>
            </a:ln>
          </p:spPr>
          <p:txBody>
            <a:bodyPr/>
            <a:lstStyle/>
            <a:p>
              <a:endParaRPr lang="en-US"/>
            </a:p>
          </p:txBody>
        </p:sp>
        <p:sp>
          <p:nvSpPr>
            <p:cNvPr id="23937" name="Oval 597"/>
            <p:cNvSpPr>
              <a:spLocks noChangeArrowheads="1"/>
            </p:cNvSpPr>
            <p:nvPr/>
          </p:nvSpPr>
          <p:spPr bwMode="auto">
            <a:xfrm>
              <a:off x="3751" y="2535"/>
              <a:ext cx="7" cy="16"/>
            </a:xfrm>
            <a:prstGeom prst="ellipse">
              <a:avLst/>
            </a:prstGeom>
            <a:solidFill>
              <a:srgbClr val="4D4D4D"/>
            </a:solidFill>
            <a:ln w="7938">
              <a:solidFill>
                <a:srgbClr val="4D4D4D"/>
              </a:solidFill>
              <a:round/>
              <a:headEnd/>
              <a:tailEnd/>
            </a:ln>
          </p:spPr>
          <p:txBody>
            <a:bodyPr/>
            <a:lstStyle/>
            <a:p>
              <a:endParaRPr lang="en-US"/>
            </a:p>
          </p:txBody>
        </p:sp>
        <p:sp>
          <p:nvSpPr>
            <p:cNvPr id="23938" name="Oval 598"/>
            <p:cNvSpPr>
              <a:spLocks noChangeArrowheads="1"/>
            </p:cNvSpPr>
            <p:nvPr/>
          </p:nvSpPr>
          <p:spPr bwMode="auto">
            <a:xfrm>
              <a:off x="3602" y="2715"/>
              <a:ext cx="7" cy="19"/>
            </a:xfrm>
            <a:prstGeom prst="ellipse">
              <a:avLst/>
            </a:prstGeom>
            <a:solidFill>
              <a:srgbClr val="4D4D4D"/>
            </a:solidFill>
            <a:ln w="7938">
              <a:solidFill>
                <a:srgbClr val="4D4D4D"/>
              </a:solidFill>
              <a:round/>
              <a:headEnd/>
              <a:tailEnd/>
            </a:ln>
          </p:spPr>
          <p:txBody>
            <a:bodyPr/>
            <a:lstStyle/>
            <a:p>
              <a:endParaRPr lang="en-US"/>
            </a:p>
          </p:txBody>
        </p:sp>
        <p:sp>
          <p:nvSpPr>
            <p:cNvPr id="23939" name="Oval 599"/>
            <p:cNvSpPr>
              <a:spLocks noChangeArrowheads="1"/>
            </p:cNvSpPr>
            <p:nvPr/>
          </p:nvSpPr>
          <p:spPr bwMode="auto">
            <a:xfrm>
              <a:off x="3703" y="2587"/>
              <a:ext cx="7" cy="18"/>
            </a:xfrm>
            <a:prstGeom prst="ellipse">
              <a:avLst/>
            </a:prstGeom>
            <a:solidFill>
              <a:srgbClr val="4D4D4D"/>
            </a:solidFill>
            <a:ln w="7938">
              <a:solidFill>
                <a:srgbClr val="4D4D4D"/>
              </a:solidFill>
              <a:round/>
              <a:headEnd/>
              <a:tailEnd/>
            </a:ln>
          </p:spPr>
          <p:txBody>
            <a:bodyPr/>
            <a:lstStyle/>
            <a:p>
              <a:endParaRPr lang="en-US"/>
            </a:p>
          </p:txBody>
        </p:sp>
        <p:sp>
          <p:nvSpPr>
            <p:cNvPr id="23940" name="Oval 600"/>
            <p:cNvSpPr>
              <a:spLocks noChangeArrowheads="1"/>
            </p:cNvSpPr>
            <p:nvPr/>
          </p:nvSpPr>
          <p:spPr bwMode="auto">
            <a:xfrm>
              <a:off x="3778" y="2512"/>
              <a:ext cx="7" cy="17"/>
            </a:xfrm>
            <a:prstGeom prst="ellipse">
              <a:avLst/>
            </a:prstGeom>
            <a:solidFill>
              <a:srgbClr val="4D4D4D"/>
            </a:solidFill>
            <a:ln w="7938">
              <a:solidFill>
                <a:srgbClr val="4D4D4D"/>
              </a:solidFill>
              <a:round/>
              <a:headEnd/>
              <a:tailEnd/>
            </a:ln>
          </p:spPr>
          <p:txBody>
            <a:bodyPr/>
            <a:lstStyle/>
            <a:p>
              <a:endParaRPr lang="en-US"/>
            </a:p>
          </p:txBody>
        </p:sp>
        <p:sp>
          <p:nvSpPr>
            <p:cNvPr id="23941" name="Oval 601"/>
            <p:cNvSpPr>
              <a:spLocks noChangeArrowheads="1"/>
            </p:cNvSpPr>
            <p:nvPr/>
          </p:nvSpPr>
          <p:spPr bwMode="auto">
            <a:xfrm>
              <a:off x="3675" y="2608"/>
              <a:ext cx="7" cy="15"/>
            </a:xfrm>
            <a:prstGeom prst="ellipse">
              <a:avLst/>
            </a:prstGeom>
            <a:solidFill>
              <a:srgbClr val="4D4D4D"/>
            </a:solidFill>
            <a:ln w="7938">
              <a:solidFill>
                <a:srgbClr val="4D4D4D"/>
              </a:solidFill>
              <a:round/>
              <a:headEnd/>
              <a:tailEnd/>
            </a:ln>
          </p:spPr>
          <p:txBody>
            <a:bodyPr/>
            <a:lstStyle/>
            <a:p>
              <a:endParaRPr lang="en-US"/>
            </a:p>
          </p:txBody>
        </p:sp>
        <p:sp>
          <p:nvSpPr>
            <p:cNvPr id="23942" name="Oval 602"/>
            <p:cNvSpPr>
              <a:spLocks noChangeArrowheads="1"/>
            </p:cNvSpPr>
            <p:nvPr/>
          </p:nvSpPr>
          <p:spPr bwMode="auto">
            <a:xfrm>
              <a:off x="3578" y="2720"/>
              <a:ext cx="7" cy="18"/>
            </a:xfrm>
            <a:prstGeom prst="ellipse">
              <a:avLst/>
            </a:prstGeom>
            <a:solidFill>
              <a:srgbClr val="4D4D4D"/>
            </a:solidFill>
            <a:ln w="7938">
              <a:solidFill>
                <a:srgbClr val="4D4D4D"/>
              </a:solidFill>
              <a:round/>
              <a:headEnd/>
              <a:tailEnd/>
            </a:ln>
          </p:spPr>
          <p:txBody>
            <a:bodyPr/>
            <a:lstStyle/>
            <a:p>
              <a:endParaRPr lang="en-US"/>
            </a:p>
          </p:txBody>
        </p:sp>
        <p:sp>
          <p:nvSpPr>
            <p:cNvPr id="23943" name="Oval 603"/>
            <p:cNvSpPr>
              <a:spLocks noChangeArrowheads="1"/>
            </p:cNvSpPr>
            <p:nvPr/>
          </p:nvSpPr>
          <p:spPr bwMode="auto">
            <a:xfrm>
              <a:off x="3652" y="2610"/>
              <a:ext cx="7" cy="18"/>
            </a:xfrm>
            <a:prstGeom prst="ellipse">
              <a:avLst/>
            </a:prstGeom>
            <a:solidFill>
              <a:srgbClr val="4D4D4D"/>
            </a:solidFill>
            <a:ln w="7938">
              <a:solidFill>
                <a:srgbClr val="4D4D4D"/>
              </a:solidFill>
              <a:round/>
              <a:headEnd/>
              <a:tailEnd/>
            </a:ln>
          </p:spPr>
          <p:txBody>
            <a:bodyPr/>
            <a:lstStyle/>
            <a:p>
              <a:endParaRPr lang="en-US"/>
            </a:p>
          </p:txBody>
        </p:sp>
        <p:sp>
          <p:nvSpPr>
            <p:cNvPr id="23944" name="Oval 604"/>
            <p:cNvSpPr>
              <a:spLocks noChangeArrowheads="1"/>
            </p:cNvSpPr>
            <p:nvPr/>
          </p:nvSpPr>
          <p:spPr bwMode="auto">
            <a:xfrm>
              <a:off x="3728" y="2557"/>
              <a:ext cx="7" cy="16"/>
            </a:xfrm>
            <a:prstGeom prst="ellipse">
              <a:avLst/>
            </a:prstGeom>
            <a:solidFill>
              <a:srgbClr val="4D4D4D"/>
            </a:solidFill>
            <a:ln w="7938">
              <a:solidFill>
                <a:srgbClr val="4D4D4D"/>
              </a:solidFill>
              <a:round/>
              <a:headEnd/>
              <a:tailEnd/>
            </a:ln>
          </p:spPr>
          <p:txBody>
            <a:bodyPr/>
            <a:lstStyle/>
            <a:p>
              <a:endParaRPr lang="en-US"/>
            </a:p>
          </p:txBody>
        </p:sp>
        <p:sp>
          <p:nvSpPr>
            <p:cNvPr id="23945" name="Oval 605"/>
            <p:cNvSpPr>
              <a:spLocks noChangeArrowheads="1"/>
            </p:cNvSpPr>
            <p:nvPr/>
          </p:nvSpPr>
          <p:spPr bwMode="auto">
            <a:xfrm>
              <a:off x="3619" y="2728"/>
              <a:ext cx="7" cy="17"/>
            </a:xfrm>
            <a:prstGeom prst="ellipse">
              <a:avLst/>
            </a:prstGeom>
            <a:solidFill>
              <a:srgbClr val="4D4D4D"/>
            </a:solidFill>
            <a:ln w="7938">
              <a:solidFill>
                <a:srgbClr val="4D4D4D"/>
              </a:solidFill>
              <a:round/>
              <a:headEnd/>
              <a:tailEnd/>
            </a:ln>
          </p:spPr>
          <p:txBody>
            <a:bodyPr/>
            <a:lstStyle/>
            <a:p>
              <a:endParaRPr lang="en-US"/>
            </a:p>
          </p:txBody>
        </p:sp>
        <p:grpSp>
          <p:nvGrpSpPr>
            <p:cNvPr id="23946" name="Group 606"/>
            <p:cNvGrpSpPr>
              <a:grpSpLocks/>
            </p:cNvGrpSpPr>
            <p:nvPr/>
          </p:nvGrpSpPr>
          <p:grpSpPr bwMode="auto">
            <a:xfrm>
              <a:off x="3577" y="2600"/>
              <a:ext cx="57" cy="97"/>
              <a:chOff x="3545" y="2068"/>
              <a:chExt cx="57" cy="97"/>
            </a:xfrm>
          </p:grpSpPr>
          <p:sp>
            <p:nvSpPr>
              <p:cNvPr id="24094" name="Oval 607"/>
              <p:cNvSpPr>
                <a:spLocks noChangeArrowheads="1"/>
              </p:cNvSpPr>
              <p:nvPr/>
            </p:nvSpPr>
            <p:spPr bwMode="auto">
              <a:xfrm>
                <a:off x="3545" y="2100"/>
                <a:ext cx="7" cy="18"/>
              </a:xfrm>
              <a:prstGeom prst="ellipse">
                <a:avLst/>
              </a:prstGeom>
              <a:solidFill>
                <a:srgbClr val="4D4D4D"/>
              </a:solidFill>
              <a:ln w="7938">
                <a:solidFill>
                  <a:srgbClr val="4D4D4D"/>
                </a:solidFill>
                <a:round/>
                <a:headEnd/>
                <a:tailEnd/>
              </a:ln>
            </p:spPr>
            <p:txBody>
              <a:bodyPr/>
              <a:lstStyle/>
              <a:p>
                <a:endParaRPr lang="en-US"/>
              </a:p>
            </p:txBody>
          </p:sp>
          <p:sp>
            <p:nvSpPr>
              <p:cNvPr id="24095" name="Oval 608"/>
              <p:cNvSpPr>
                <a:spLocks noChangeArrowheads="1"/>
              </p:cNvSpPr>
              <p:nvPr/>
            </p:nvSpPr>
            <p:spPr bwMode="auto">
              <a:xfrm>
                <a:off x="3595" y="2081"/>
                <a:ext cx="7" cy="15"/>
              </a:xfrm>
              <a:prstGeom prst="ellipse">
                <a:avLst/>
              </a:prstGeom>
              <a:solidFill>
                <a:srgbClr val="4D4D4D"/>
              </a:solidFill>
              <a:ln w="7938">
                <a:solidFill>
                  <a:srgbClr val="4D4D4D"/>
                </a:solidFill>
                <a:round/>
                <a:headEnd/>
                <a:tailEnd/>
              </a:ln>
            </p:spPr>
            <p:txBody>
              <a:bodyPr/>
              <a:lstStyle/>
              <a:p>
                <a:endParaRPr lang="en-US"/>
              </a:p>
            </p:txBody>
          </p:sp>
          <p:sp>
            <p:nvSpPr>
              <p:cNvPr id="24096" name="Oval 609"/>
              <p:cNvSpPr>
                <a:spLocks noChangeArrowheads="1"/>
              </p:cNvSpPr>
              <p:nvPr/>
            </p:nvSpPr>
            <p:spPr bwMode="auto">
              <a:xfrm>
                <a:off x="3564" y="2106"/>
                <a:ext cx="6" cy="17"/>
              </a:xfrm>
              <a:prstGeom prst="ellipse">
                <a:avLst/>
              </a:prstGeom>
              <a:solidFill>
                <a:srgbClr val="4D4D4D"/>
              </a:solidFill>
              <a:ln w="7938">
                <a:solidFill>
                  <a:srgbClr val="4D4D4D"/>
                </a:solidFill>
                <a:round/>
                <a:headEnd/>
                <a:tailEnd/>
              </a:ln>
            </p:spPr>
            <p:txBody>
              <a:bodyPr/>
              <a:lstStyle/>
              <a:p>
                <a:endParaRPr lang="en-US"/>
              </a:p>
            </p:txBody>
          </p:sp>
          <p:sp>
            <p:nvSpPr>
              <p:cNvPr id="24097" name="Oval 610"/>
              <p:cNvSpPr>
                <a:spLocks noChangeArrowheads="1"/>
              </p:cNvSpPr>
              <p:nvPr/>
            </p:nvSpPr>
            <p:spPr bwMode="auto">
              <a:xfrm>
                <a:off x="3550" y="2147"/>
                <a:ext cx="7" cy="18"/>
              </a:xfrm>
              <a:prstGeom prst="ellipse">
                <a:avLst/>
              </a:prstGeom>
              <a:solidFill>
                <a:srgbClr val="4D4D4D"/>
              </a:solidFill>
              <a:ln w="7938">
                <a:solidFill>
                  <a:srgbClr val="4D4D4D"/>
                </a:solidFill>
                <a:round/>
                <a:headEnd/>
                <a:tailEnd/>
              </a:ln>
            </p:spPr>
            <p:txBody>
              <a:bodyPr/>
              <a:lstStyle/>
              <a:p>
                <a:endParaRPr lang="en-US"/>
              </a:p>
            </p:txBody>
          </p:sp>
          <p:sp>
            <p:nvSpPr>
              <p:cNvPr id="24098" name="Oval 611"/>
              <p:cNvSpPr>
                <a:spLocks noChangeArrowheads="1"/>
              </p:cNvSpPr>
              <p:nvPr/>
            </p:nvSpPr>
            <p:spPr bwMode="auto">
              <a:xfrm>
                <a:off x="3580" y="2073"/>
                <a:ext cx="6" cy="15"/>
              </a:xfrm>
              <a:prstGeom prst="ellipse">
                <a:avLst/>
              </a:prstGeom>
              <a:solidFill>
                <a:srgbClr val="4D4D4D"/>
              </a:solidFill>
              <a:ln w="7938">
                <a:solidFill>
                  <a:srgbClr val="4D4D4D"/>
                </a:solidFill>
                <a:round/>
                <a:headEnd/>
                <a:tailEnd/>
              </a:ln>
            </p:spPr>
            <p:txBody>
              <a:bodyPr/>
              <a:lstStyle/>
              <a:p>
                <a:endParaRPr lang="en-US"/>
              </a:p>
            </p:txBody>
          </p:sp>
          <p:sp>
            <p:nvSpPr>
              <p:cNvPr id="24099" name="Oval 612"/>
              <p:cNvSpPr>
                <a:spLocks noChangeArrowheads="1"/>
              </p:cNvSpPr>
              <p:nvPr/>
            </p:nvSpPr>
            <p:spPr bwMode="auto">
              <a:xfrm>
                <a:off x="3557" y="2068"/>
                <a:ext cx="7" cy="18"/>
              </a:xfrm>
              <a:prstGeom prst="ellipse">
                <a:avLst/>
              </a:prstGeom>
              <a:solidFill>
                <a:srgbClr val="4D4D4D"/>
              </a:solidFill>
              <a:ln w="7938">
                <a:solidFill>
                  <a:srgbClr val="4D4D4D"/>
                </a:solidFill>
                <a:round/>
                <a:headEnd/>
                <a:tailEnd/>
              </a:ln>
            </p:spPr>
            <p:txBody>
              <a:bodyPr/>
              <a:lstStyle/>
              <a:p>
                <a:endParaRPr lang="en-US"/>
              </a:p>
            </p:txBody>
          </p:sp>
          <p:sp>
            <p:nvSpPr>
              <p:cNvPr id="24100" name="Oval 613"/>
              <p:cNvSpPr>
                <a:spLocks noChangeArrowheads="1"/>
              </p:cNvSpPr>
              <p:nvPr/>
            </p:nvSpPr>
            <p:spPr bwMode="auto">
              <a:xfrm>
                <a:off x="3583" y="2117"/>
                <a:ext cx="7" cy="19"/>
              </a:xfrm>
              <a:prstGeom prst="ellipse">
                <a:avLst/>
              </a:prstGeom>
              <a:solidFill>
                <a:srgbClr val="4D4D4D"/>
              </a:solidFill>
              <a:ln w="7938">
                <a:solidFill>
                  <a:srgbClr val="4D4D4D"/>
                </a:solidFill>
                <a:round/>
                <a:headEnd/>
                <a:tailEnd/>
              </a:ln>
            </p:spPr>
            <p:txBody>
              <a:bodyPr/>
              <a:lstStyle/>
              <a:p>
                <a:endParaRPr lang="en-US"/>
              </a:p>
            </p:txBody>
          </p:sp>
          <p:sp>
            <p:nvSpPr>
              <p:cNvPr id="24101" name="Oval 614"/>
              <p:cNvSpPr>
                <a:spLocks noChangeArrowheads="1"/>
              </p:cNvSpPr>
              <p:nvPr/>
            </p:nvSpPr>
            <p:spPr bwMode="auto">
              <a:xfrm>
                <a:off x="3565" y="2140"/>
                <a:ext cx="7" cy="17"/>
              </a:xfrm>
              <a:prstGeom prst="ellipse">
                <a:avLst/>
              </a:prstGeom>
              <a:solidFill>
                <a:srgbClr val="4D4D4D"/>
              </a:solidFill>
              <a:ln w="7938">
                <a:solidFill>
                  <a:srgbClr val="4D4D4D"/>
                </a:solidFill>
                <a:round/>
                <a:headEnd/>
                <a:tailEnd/>
              </a:ln>
            </p:spPr>
            <p:txBody>
              <a:bodyPr/>
              <a:lstStyle/>
              <a:p>
                <a:endParaRPr lang="en-US"/>
              </a:p>
            </p:txBody>
          </p:sp>
          <p:sp>
            <p:nvSpPr>
              <p:cNvPr id="24102" name="Oval 615"/>
              <p:cNvSpPr>
                <a:spLocks noChangeArrowheads="1"/>
              </p:cNvSpPr>
              <p:nvPr/>
            </p:nvSpPr>
            <p:spPr bwMode="auto">
              <a:xfrm>
                <a:off x="3591" y="2147"/>
                <a:ext cx="7" cy="18"/>
              </a:xfrm>
              <a:prstGeom prst="ellipse">
                <a:avLst/>
              </a:prstGeom>
              <a:solidFill>
                <a:srgbClr val="4D4D4D"/>
              </a:solidFill>
              <a:ln w="7938">
                <a:solidFill>
                  <a:srgbClr val="4D4D4D"/>
                </a:solidFill>
                <a:round/>
                <a:headEnd/>
                <a:tailEnd/>
              </a:ln>
            </p:spPr>
            <p:txBody>
              <a:bodyPr/>
              <a:lstStyle/>
              <a:p>
                <a:endParaRPr lang="en-US"/>
              </a:p>
            </p:txBody>
          </p:sp>
        </p:grpSp>
        <p:sp>
          <p:nvSpPr>
            <p:cNvPr id="23947" name="Oval 616"/>
            <p:cNvSpPr>
              <a:spLocks noChangeArrowheads="1"/>
            </p:cNvSpPr>
            <p:nvPr/>
          </p:nvSpPr>
          <p:spPr bwMode="auto">
            <a:xfrm>
              <a:off x="3844" y="2916"/>
              <a:ext cx="7" cy="18"/>
            </a:xfrm>
            <a:prstGeom prst="ellipse">
              <a:avLst/>
            </a:prstGeom>
            <a:solidFill>
              <a:srgbClr val="4D4D4D"/>
            </a:solidFill>
            <a:ln w="7938">
              <a:solidFill>
                <a:srgbClr val="4D4D4D"/>
              </a:solidFill>
              <a:round/>
              <a:headEnd/>
              <a:tailEnd/>
            </a:ln>
          </p:spPr>
          <p:txBody>
            <a:bodyPr/>
            <a:lstStyle/>
            <a:p>
              <a:endParaRPr lang="en-US"/>
            </a:p>
          </p:txBody>
        </p:sp>
        <p:sp>
          <p:nvSpPr>
            <p:cNvPr id="23948" name="Oval 617"/>
            <p:cNvSpPr>
              <a:spLocks noChangeArrowheads="1"/>
            </p:cNvSpPr>
            <p:nvPr/>
          </p:nvSpPr>
          <p:spPr bwMode="auto">
            <a:xfrm>
              <a:off x="3796" y="2509"/>
              <a:ext cx="7" cy="17"/>
            </a:xfrm>
            <a:prstGeom prst="ellipse">
              <a:avLst/>
            </a:prstGeom>
            <a:solidFill>
              <a:srgbClr val="4D4D4D"/>
            </a:solidFill>
            <a:ln w="7938">
              <a:solidFill>
                <a:srgbClr val="4D4D4D"/>
              </a:solidFill>
              <a:round/>
              <a:headEnd/>
              <a:tailEnd/>
            </a:ln>
          </p:spPr>
          <p:txBody>
            <a:bodyPr/>
            <a:lstStyle/>
            <a:p>
              <a:endParaRPr lang="en-US"/>
            </a:p>
          </p:txBody>
        </p:sp>
        <p:sp>
          <p:nvSpPr>
            <p:cNvPr id="23949" name="Oval 618"/>
            <p:cNvSpPr>
              <a:spLocks noChangeArrowheads="1"/>
            </p:cNvSpPr>
            <p:nvPr/>
          </p:nvSpPr>
          <p:spPr bwMode="auto">
            <a:xfrm>
              <a:off x="3828" y="2882"/>
              <a:ext cx="7" cy="18"/>
            </a:xfrm>
            <a:prstGeom prst="ellipse">
              <a:avLst/>
            </a:prstGeom>
            <a:solidFill>
              <a:srgbClr val="4D4D4D"/>
            </a:solidFill>
            <a:ln w="7938">
              <a:solidFill>
                <a:srgbClr val="4D4D4D"/>
              </a:solidFill>
              <a:round/>
              <a:headEnd/>
              <a:tailEnd/>
            </a:ln>
          </p:spPr>
          <p:txBody>
            <a:bodyPr/>
            <a:lstStyle/>
            <a:p>
              <a:endParaRPr lang="en-US"/>
            </a:p>
          </p:txBody>
        </p:sp>
        <p:sp>
          <p:nvSpPr>
            <p:cNvPr id="23950" name="Oval 619"/>
            <p:cNvSpPr>
              <a:spLocks noChangeArrowheads="1"/>
            </p:cNvSpPr>
            <p:nvPr/>
          </p:nvSpPr>
          <p:spPr bwMode="auto">
            <a:xfrm>
              <a:off x="3871" y="2685"/>
              <a:ext cx="7" cy="16"/>
            </a:xfrm>
            <a:prstGeom prst="ellipse">
              <a:avLst/>
            </a:prstGeom>
            <a:solidFill>
              <a:srgbClr val="4D4D4D"/>
            </a:solidFill>
            <a:ln w="7938">
              <a:solidFill>
                <a:srgbClr val="4D4D4D"/>
              </a:solidFill>
              <a:round/>
              <a:headEnd/>
              <a:tailEnd/>
            </a:ln>
          </p:spPr>
          <p:txBody>
            <a:bodyPr/>
            <a:lstStyle/>
            <a:p>
              <a:endParaRPr lang="en-US"/>
            </a:p>
          </p:txBody>
        </p:sp>
        <p:sp>
          <p:nvSpPr>
            <p:cNvPr id="23951" name="Oval 620"/>
            <p:cNvSpPr>
              <a:spLocks noChangeArrowheads="1"/>
            </p:cNvSpPr>
            <p:nvPr/>
          </p:nvSpPr>
          <p:spPr bwMode="auto">
            <a:xfrm>
              <a:off x="3685" y="2585"/>
              <a:ext cx="7" cy="16"/>
            </a:xfrm>
            <a:prstGeom prst="ellipse">
              <a:avLst/>
            </a:prstGeom>
            <a:solidFill>
              <a:srgbClr val="4D4D4D"/>
            </a:solidFill>
            <a:ln w="7938">
              <a:solidFill>
                <a:srgbClr val="4D4D4D"/>
              </a:solidFill>
              <a:round/>
              <a:headEnd/>
              <a:tailEnd/>
            </a:ln>
          </p:spPr>
          <p:txBody>
            <a:bodyPr/>
            <a:lstStyle/>
            <a:p>
              <a:endParaRPr lang="en-US"/>
            </a:p>
          </p:txBody>
        </p:sp>
        <p:sp>
          <p:nvSpPr>
            <p:cNvPr id="23952" name="Oval 621"/>
            <p:cNvSpPr>
              <a:spLocks noChangeArrowheads="1"/>
            </p:cNvSpPr>
            <p:nvPr/>
          </p:nvSpPr>
          <p:spPr bwMode="auto">
            <a:xfrm>
              <a:off x="3854" y="2661"/>
              <a:ext cx="7" cy="16"/>
            </a:xfrm>
            <a:prstGeom prst="ellipse">
              <a:avLst/>
            </a:prstGeom>
            <a:solidFill>
              <a:srgbClr val="4D4D4D"/>
            </a:solidFill>
            <a:ln w="7938">
              <a:solidFill>
                <a:srgbClr val="4D4D4D"/>
              </a:solidFill>
              <a:round/>
              <a:headEnd/>
              <a:tailEnd/>
            </a:ln>
          </p:spPr>
          <p:txBody>
            <a:bodyPr/>
            <a:lstStyle/>
            <a:p>
              <a:endParaRPr lang="en-US"/>
            </a:p>
          </p:txBody>
        </p:sp>
        <p:sp>
          <p:nvSpPr>
            <p:cNvPr id="23953" name="Oval 622"/>
            <p:cNvSpPr>
              <a:spLocks noChangeArrowheads="1"/>
            </p:cNvSpPr>
            <p:nvPr/>
          </p:nvSpPr>
          <p:spPr bwMode="auto">
            <a:xfrm>
              <a:off x="3796" y="2648"/>
              <a:ext cx="7" cy="16"/>
            </a:xfrm>
            <a:prstGeom prst="ellipse">
              <a:avLst/>
            </a:prstGeom>
            <a:solidFill>
              <a:srgbClr val="4D4D4D"/>
            </a:solidFill>
            <a:ln w="7938">
              <a:solidFill>
                <a:srgbClr val="4D4D4D"/>
              </a:solidFill>
              <a:round/>
              <a:headEnd/>
              <a:tailEnd/>
            </a:ln>
          </p:spPr>
          <p:txBody>
            <a:bodyPr/>
            <a:lstStyle/>
            <a:p>
              <a:endParaRPr lang="en-US"/>
            </a:p>
          </p:txBody>
        </p:sp>
        <p:sp>
          <p:nvSpPr>
            <p:cNvPr id="23954" name="Oval 623"/>
            <p:cNvSpPr>
              <a:spLocks noChangeArrowheads="1"/>
            </p:cNvSpPr>
            <p:nvPr/>
          </p:nvSpPr>
          <p:spPr bwMode="auto">
            <a:xfrm>
              <a:off x="3823" y="2460"/>
              <a:ext cx="7" cy="19"/>
            </a:xfrm>
            <a:prstGeom prst="ellipse">
              <a:avLst/>
            </a:prstGeom>
            <a:solidFill>
              <a:srgbClr val="4D4D4D"/>
            </a:solidFill>
            <a:ln w="7938">
              <a:solidFill>
                <a:srgbClr val="4D4D4D"/>
              </a:solidFill>
              <a:round/>
              <a:headEnd/>
              <a:tailEnd/>
            </a:ln>
          </p:spPr>
          <p:txBody>
            <a:bodyPr/>
            <a:lstStyle/>
            <a:p>
              <a:endParaRPr lang="en-US"/>
            </a:p>
          </p:txBody>
        </p:sp>
        <p:sp>
          <p:nvSpPr>
            <p:cNvPr id="23955" name="Oval 624"/>
            <p:cNvSpPr>
              <a:spLocks noChangeArrowheads="1"/>
            </p:cNvSpPr>
            <p:nvPr/>
          </p:nvSpPr>
          <p:spPr bwMode="auto">
            <a:xfrm>
              <a:off x="3834" y="2667"/>
              <a:ext cx="7" cy="17"/>
            </a:xfrm>
            <a:prstGeom prst="ellipse">
              <a:avLst/>
            </a:prstGeom>
            <a:solidFill>
              <a:srgbClr val="4D4D4D"/>
            </a:solidFill>
            <a:ln w="7938">
              <a:solidFill>
                <a:srgbClr val="4D4D4D"/>
              </a:solidFill>
              <a:round/>
              <a:headEnd/>
              <a:tailEnd/>
            </a:ln>
          </p:spPr>
          <p:txBody>
            <a:bodyPr/>
            <a:lstStyle/>
            <a:p>
              <a:endParaRPr lang="en-US"/>
            </a:p>
          </p:txBody>
        </p:sp>
        <p:grpSp>
          <p:nvGrpSpPr>
            <p:cNvPr id="23956" name="Group 625"/>
            <p:cNvGrpSpPr>
              <a:grpSpLocks/>
            </p:cNvGrpSpPr>
            <p:nvPr/>
          </p:nvGrpSpPr>
          <p:grpSpPr bwMode="auto">
            <a:xfrm>
              <a:off x="3631" y="2660"/>
              <a:ext cx="59" cy="96"/>
              <a:chOff x="3599" y="2128"/>
              <a:chExt cx="59" cy="96"/>
            </a:xfrm>
          </p:grpSpPr>
          <p:sp>
            <p:nvSpPr>
              <p:cNvPr id="24085" name="Oval 626"/>
              <p:cNvSpPr>
                <a:spLocks noChangeArrowheads="1"/>
              </p:cNvSpPr>
              <p:nvPr/>
            </p:nvSpPr>
            <p:spPr bwMode="auto">
              <a:xfrm>
                <a:off x="3599" y="2160"/>
                <a:ext cx="7" cy="17"/>
              </a:xfrm>
              <a:prstGeom prst="ellipse">
                <a:avLst/>
              </a:prstGeom>
              <a:solidFill>
                <a:srgbClr val="4D4D4D"/>
              </a:solidFill>
              <a:ln w="7938">
                <a:solidFill>
                  <a:srgbClr val="4D4D4D"/>
                </a:solidFill>
                <a:round/>
                <a:headEnd/>
                <a:tailEnd/>
              </a:ln>
            </p:spPr>
            <p:txBody>
              <a:bodyPr/>
              <a:lstStyle/>
              <a:p>
                <a:endParaRPr lang="en-US"/>
              </a:p>
            </p:txBody>
          </p:sp>
          <p:sp>
            <p:nvSpPr>
              <p:cNvPr id="24086" name="Oval 627"/>
              <p:cNvSpPr>
                <a:spLocks noChangeArrowheads="1"/>
              </p:cNvSpPr>
              <p:nvPr/>
            </p:nvSpPr>
            <p:spPr bwMode="auto">
              <a:xfrm>
                <a:off x="3651" y="2140"/>
                <a:ext cx="7" cy="16"/>
              </a:xfrm>
              <a:prstGeom prst="ellipse">
                <a:avLst/>
              </a:prstGeom>
              <a:solidFill>
                <a:srgbClr val="4D4D4D"/>
              </a:solidFill>
              <a:ln w="7938">
                <a:solidFill>
                  <a:srgbClr val="4D4D4D"/>
                </a:solidFill>
                <a:round/>
                <a:headEnd/>
                <a:tailEnd/>
              </a:ln>
            </p:spPr>
            <p:txBody>
              <a:bodyPr/>
              <a:lstStyle/>
              <a:p>
                <a:endParaRPr lang="en-US"/>
              </a:p>
            </p:txBody>
          </p:sp>
          <p:sp>
            <p:nvSpPr>
              <p:cNvPr id="24087" name="Oval 628"/>
              <p:cNvSpPr>
                <a:spLocks noChangeArrowheads="1"/>
              </p:cNvSpPr>
              <p:nvPr/>
            </p:nvSpPr>
            <p:spPr bwMode="auto">
              <a:xfrm>
                <a:off x="3620" y="2164"/>
                <a:ext cx="7" cy="17"/>
              </a:xfrm>
              <a:prstGeom prst="ellipse">
                <a:avLst/>
              </a:prstGeom>
              <a:solidFill>
                <a:srgbClr val="4D4D4D"/>
              </a:solidFill>
              <a:ln w="7938">
                <a:solidFill>
                  <a:srgbClr val="4D4D4D"/>
                </a:solidFill>
                <a:round/>
                <a:headEnd/>
                <a:tailEnd/>
              </a:ln>
            </p:spPr>
            <p:txBody>
              <a:bodyPr/>
              <a:lstStyle/>
              <a:p>
                <a:endParaRPr lang="en-US"/>
              </a:p>
            </p:txBody>
          </p:sp>
          <p:sp>
            <p:nvSpPr>
              <p:cNvPr id="24088" name="Oval 629"/>
              <p:cNvSpPr>
                <a:spLocks noChangeArrowheads="1"/>
              </p:cNvSpPr>
              <p:nvPr/>
            </p:nvSpPr>
            <p:spPr bwMode="auto">
              <a:xfrm>
                <a:off x="3605" y="2206"/>
                <a:ext cx="7" cy="18"/>
              </a:xfrm>
              <a:prstGeom prst="ellipse">
                <a:avLst/>
              </a:prstGeom>
              <a:solidFill>
                <a:srgbClr val="4D4D4D"/>
              </a:solidFill>
              <a:ln w="7938">
                <a:solidFill>
                  <a:srgbClr val="4D4D4D"/>
                </a:solidFill>
                <a:round/>
                <a:headEnd/>
                <a:tailEnd/>
              </a:ln>
            </p:spPr>
            <p:txBody>
              <a:bodyPr/>
              <a:lstStyle/>
              <a:p>
                <a:endParaRPr lang="en-US"/>
              </a:p>
            </p:txBody>
          </p:sp>
          <p:sp>
            <p:nvSpPr>
              <p:cNvPr id="24089" name="Oval 630"/>
              <p:cNvSpPr>
                <a:spLocks noChangeArrowheads="1"/>
              </p:cNvSpPr>
              <p:nvPr/>
            </p:nvSpPr>
            <p:spPr bwMode="auto">
              <a:xfrm>
                <a:off x="3635" y="2131"/>
                <a:ext cx="7" cy="16"/>
              </a:xfrm>
              <a:prstGeom prst="ellipse">
                <a:avLst/>
              </a:prstGeom>
              <a:solidFill>
                <a:srgbClr val="4D4D4D"/>
              </a:solidFill>
              <a:ln w="7938">
                <a:solidFill>
                  <a:srgbClr val="4D4D4D"/>
                </a:solidFill>
                <a:round/>
                <a:headEnd/>
                <a:tailEnd/>
              </a:ln>
            </p:spPr>
            <p:txBody>
              <a:bodyPr/>
              <a:lstStyle/>
              <a:p>
                <a:endParaRPr lang="en-US"/>
              </a:p>
            </p:txBody>
          </p:sp>
          <p:sp>
            <p:nvSpPr>
              <p:cNvPr id="24090" name="Oval 631"/>
              <p:cNvSpPr>
                <a:spLocks noChangeArrowheads="1"/>
              </p:cNvSpPr>
              <p:nvPr/>
            </p:nvSpPr>
            <p:spPr bwMode="auto">
              <a:xfrm>
                <a:off x="3613" y="2128"/>
                <a:ext cx="7" cy="15"/>
              </a:xfrm>
              <a:prstGeom prst="ellipse">
                <a:avLst/>
              </a:prstGeom>
              <a:solidFill>
                <a:srgbClr val="4D4D4D"/>
              </a:solidFill>
              <a:ln w="7938">
                <a:solidFill>
                  <a:srgbClr val="4D4D4D"/>
                </a:solidFill>
                <a:round/>
                <a:headEnd/>
                <a:tailEnd/>
              </a:ln>
            </p:spPr>
            <p:txBody>
              <a:bodyPr/>
              <a:lstStyle/>
              <a:p>
                <a:endParaRPr lang="en-US"/>
              </a:p>
            </p:txBody>
          </p:sp>
          <p:sp>
            <p:nvSpPr>
              <p:cNvPr id="24091" name="Oval 632"/>
              <p:cNvSpPr>
                <a:spLocks noChangeArrowheads="1"/>
              </p:cNvSpPr>
              <p:nvPr/>
            </p:nvSpPr>
            <p:spPr bwMode="auto">
              <a:xfrm>
                <a:off x="3639" y="2176"/>
                <a:ext cx="7" cy="19"/>
              </a:xfrm>
              <a:prstGeom prst="ellipse">
                <a:avLst/>
              </a:prstGeom>
              <a:solidFill>
                <a:srgbClr val="4D4D4D"/>
              </a:solidFill>
              <a:ln w="7938">
                <a:solidFill>
                  <a:srgbClr val="4D4D4D"/>
                </a:solidFill>
                <a:round/>
                <a:headEnd/>
                <a:tailEnd/>
              </a:ln>
            </p:spPr>
            <p:txBody>
              <a:bodyPr/>
              <a:lstStyle/>
              <a:p>
                <a:endParaRPr lang="en-US"/>
              </a:p>
            </p:txBody>
          </p:sp>
          <p:sp>
            <p:nvSpPr>
              <p:cNvPr id="24092" name="Oval 633"/>
              <p:cNvSpPr>
                <a:spLocks noChangeArrowheads="1"/>
              </p:cNvSpPr>
              <p:nvPr/>
            </p:nvSpPr>
            <p:spPr bwMode="auto">
              <a:xfrm>
                <a:off x="3620" y="2199"/>
                <a:ext cx="7" cy="17"/>
              </a:xfrm>
              <a:prstGeom prst="ellipse">
                <a:avLst/>
              </a:prstGeom>
              <a:solidFill>
                <a:srgbClr val="4D4D4D"/>
              </a:solidFill>
              <a:ln w="7938">
                <a:solidFill>
                  <a:srgbClr val="4D4D4D"/>
                </a:solidFill>
                <a:round/>
                <a:headEnd/>
                <a:tailEnd/>
              </a:ln>
            </p:spPr>
            <p:txBody>
              <a:bodyPr/>
              <a:lstStyle/>
              <a:p>
                <a:endParaRPr lang="en-US"/>
              </a:p>
            </p:txBody>
          </p:sp>
          <p:sp>
            <p:nvSpPr>
              <p:cNvPr id="24093" name="Oval 634"/>
              <p:cNvSpPr>
                <a:spLocks noChangeArrowheads="1"/>
              </p:cNvSpPr>
              <p:nvPr/>
            </p:nvSpPr>
            <p:spPr bwMode="auto">
              <a:xfrm>
                <a:off x="3647" y="2206"/>
                <a:ext cx="6" cy="18"/>
              </a:xfrm>
              <a:prstGeom prst="ellipse">
                <a:avLst/>
              </a:prstGeom>
              <a:solidFill>
                <a:srgbClr val="4D4D4D"/>
              </a:solidFill>
              <a:ln w="7938">
                <a:solidFill>
                  <a:srgbClr val="4D4D4D"/>
                </a:solidFill>
                <a:round/>
                <a:headEnd/>
                <a:tailEnd/>
              </a:ln>
            </p:spPr>
            <p:txBody>
              <a:bodyPr/>
              <a:lstStyle/>
              <a:p>
                <a:endParaRPr lang="en-US"/>
              </a:p>
            </p:txBody>
          </p:sp>
        </p:grpSp>
        <p:sp>
          <p:nvSpPr>
            <p:cNvPr id="23957" name="Oval 635"/>
            <p:cNvSpPr>
              <a:spLocks noChangeArrowheads="1"/>
            </p:cNvSpPr>
            <p:nvPr/>
          </p:nvSpPr>
          <p:spPr bwMode="auto">
            <a:xfrm>
              <a:off x="3810" y="2648"/>
              <a:ext cx="6" cy="18"/>
            </a:xfrm>
            <a:prstGeom prst="ellipse">
              <a:avLst/>
            </a:prstGeom>
            <a:solidFill>
              <a:srgbClr val="4D4D4D"/>
            </a:solidFill>
            <a:ln w="7938">
              <a:solidFill>
                <a:srgbClr val="4D4D4D"/>
              </a:solidFill>
              <a:round/>
              <a:headEnd/>
              <a:tailEnd/>
            </a:ln>
          </p:spPr>
          <p:txBody>
            <a:bodyPr/>
            <a:lstStyle/>
            <a:p>
              <a:endParaRPr lang="en-US"/>
            </a:p>
          </p:txBody>
        </p:sp>
        <p:sp>
          <p:nvSpPr>
            <p:cNvPr id="23958" name="Oval 636"/>
            <p:cNvSpPr>
              <a:spLocks noChangeArrowheads="1"/>
            </p:cNvSpPr>
            <p:nvPr/>
          </p:nvSpPr>
          <p:spPr bwMode="auto">
            <a:xfrm>
              <a:off x="3801" y="2474"/>
              <a:ext cx="6" cy="18"/>
            </a:xfrm>
            <a:prstGeom prst="ellipse">
              <a:avLst/>
            </a:prstGeom>
            <a:solidFill>
              <a:srgbClr val="4D4D4D"/>
            </a:solidFill>
            <a:ln w="7938">
              <a:solidFill>
                <a:srgbClr val="4D4D4D"/>
              </a:solidFill>
              <a:round/>
              <a:headEnd/>
              <a:tailEnd/>
            </a:ln>
          </p:spPr>
          <p:txBody>
            <a:bodyPr/>
            <a:lstStyle/>
            <a:p>
              <a:endParaRPr lang="en-US"/>
            </a:p>
          </p:txBody>
        </p:sp>
        <p:sp>
          <p:nvSpPr>
            <p:cNvPr id="23959" name="Oval 637"/>
            <p:cNvSpPr>
              <a:spLocks noChangeArrowheads="1"/>
            </p:cNvSpPr>
            <p:nvPr/>
          </p:nvSpPr>
          <p:spPr bwMode="auto">
            <a:xfrm>
              <a:off x="3739" y="2649"/>
              <a:ext cx="7" cy="19"/>
            </a:xfrm>
            <a:prstGeom prst="ellipse">
              <a:avLst/>
            </a:prstGeom>
            <a:solidFill>
              <a:srgbClr val="4D4D4D"/>
            </a:solidFill>
            <a:ln w="7938">
              <a:solidFill>
                <a:srgbClr val="4D4D4D"/>
              </a:solidFill>
              <a:round/>
              <a:headEnd/>
              <a:tailEnd/>
            </a:ln>
          </p:spPr>
          <p:txBody>
            <a:bodyPr/>
            <a:lstStyle/>
            <a:p>
              <a:endParaRPr lang="en-US"/>
            </a:p>
          </p:txBody>
        </p:sp>
        <p:sp>
          <p:nvSpPr>
            <p:cNvPr id="23960" name="Oval 638"/>
            <p:cNvSpPr>
              <a:spLocks noChangeArrowheads="1"/>
            </p:cNvSpPr>
            <p:nvPr/>
          </p:nvSpPr>
          <p:spPr bwMode="auto">
            <a:xfrm>
              <a:off x="3814" y="2688"/>
              <a:ext cx="6" cy="17"/>
            </a:xfrm>
            <a:prstGeom prst="ellipse">
              <a:avLst/>
            </a:prstGeom>
            <a:solidFill>
              <a:srgbClr val="4D4D4D"/>
            </a:solidFill>
            <a:ln w="7938">
              <a:solidFill>
                <a:srgbClr val="4D4D4D"/>
              </a:solidFill>
              <a:round/>
              <a:headEnd/>
              <a:tailEnd/>
            </a:ln>
          </p:spPr>
          <p:txBody>
            <a:bodyPr/>
            <a:lstStyle/>
            <a:p>
              <a:endParaRPr lang="en-US"/>
            </a:p>
          </p:txBody>
        </p:sp>
        <p:sp>
          <p:nvSpPr>
            <p:cNvPr id="23961" name="Oval 639"/>
            <p:cNvSpPr>
              <a:spLocks noChangeArrowheads="1"/>
            </p:cNvSpPr>
            <p:nvPr/>
          </p:nvSpPr>
          <p:spPr bwMode="auto">
            <a:xfrm>
              <a:off x="3691" y="2641"/>
              <a:ext cx="7" cy="16"/>
            </a:xfrm>
            <a:prstGeom prst="ellipse">
              <a:avLst/>
            </a:prstGeom>
            <a:solidFill>
              <a:srgbClr val="4D4D4D"/>
            </a:solidFill>
            <a:ln w="7938">
              <a:solidFill>
                <a:srgbClr val="4D4D4D"/>
              </a:solidFill>
              <a:round/>
              <a:headEnd/>
              <a:tailEnd/>
            </a:ln>
          </p:spPr>
          <p:txBody>
            <a:bodyPr/>
            <a:lstStyle/>
            <a:p>
              <a:endParaRPr lang="en-US"/>
            </a:p>
          </p:txBody>
        </p:sp>
        <p:sp>
          <p:nvSpPr>
            <p:cNvPr id="23962" name="Oval 640"/>
            <p:cNvSpPr>
              <a:spLocks noChangeArrowheads="1"/>
            </p:cNvSpPr>
            <p:nvPr/>
          </p:nvSpPr>
          <p:spPr bwMode="auto">
            <a:xfrm>
              <a:off x="3756" y="2681"/>
              <a:ext cx="7" cy="16"/>
            </a:xfrm>
            <a:prstGeom prst="ellipse">
              <a:avLst/>
            </a:prstGeom>
            <a:solidFill>
              <a:srgbClr val="4D4D4D"/>
            </a:solidFill>
            <a:ln w="7938">
              <a:solidFill>
                <a:srgbClr val="4D4D4D"/>
              </a:solidFill>
              <a:round/>
              <a:headEnd/>
              <a:tailEnd/>
            </a:ln>
          </p:spPr>
          <p:txBody>
            <a:bodyPr/>
            <a:lstStyle/>
            <a:p>
              <a:endParaRPr lang="en-US"/>
            </a:p>
          </p:txBody>
        </p:sp>
        <p:sp>
          <p:nvSpPr>
            <p:cNvPr id="23963" name="Oval 641"/>
            <p:cNvSpPr>
              <a:spLocks noChangeArrowheads="1"/>
            </p:cNvSpPr>
            <p:nvPr/>
          </p:nvSpPr>
          <p:spPr bwMode="auto">
            <a:xfrm>
              <a:off x="3718" y="2668"/>
              <a:ext cx="7" cy="18"/>
            </a:xfrm>
            <a:prstGeom prst="ellipse">
              <a:avLst/>
            </a:prstGeom>
            <a:solidFill>
              <a:srgbClr val="4D4D4D"/>
            </a:solidFill>
            <a:ln w="7938">
              <a:solidFill>
                <a:srgbClr val="4D4D4D"/>
              </a:solidFill>
              <a:round/>
              <a:headEnd/>
              <a:tailEnd/>
            </a:ln>
          </p:spPr>
          <p:txBody>
            <a:bodyPr/>
            <a:lstStyle/>
            <a:p>
              <a:endParaRPr lang="en-US"/>
            </a:p>
          </p:txBody>
        </p:sp>
        <p:sp>
          <p:nvSpPr>
            <p:cNvPr id="23964" name="Oval 642"/>
            <p:cNvSpPr>
              <a:spLocks noChangeArrowheads="1"/>
            </p:cNvSpPr>
            <p:nvPr/>
          </p:nvSpPr>
          <p:spPr bwMode="auto">
            <a:xfrm>
              <a:off x="3785" y="2682"/>
              <a:ext cx="6" cy="18"/>
            </a:xfrm>
            <a:prstGeom prst="ellipse">
              <a:avLst/>
            </a:prstGeom>
            <a:solidFill>
              <a:srgbClr val="4D4D4D"/>
            </a:solidFill>
            <a:ln w="7938">
              <a:solidFill>
                <a:srgbClr val="4D4D4D"/>
              </a:solidFill>
              <a:round/>
              <a:headEnd/>
              <a:tailEnd/>
            </a:ln>
          </p:spPr>
          <p:txBody>
            <a:bodyPr/>
            <a:lstStyle/>
            <a:p>
              <a:endParaRPr lang="en-US"/>
            </a:p>
          </p:txBody>
        </p:sp>
        <p:sp>
          <p:nvSpPr>
            <p:cNvPr id="23965" name="Oval 643"/>
            <p:cNvSpPr>
              <a:spLocks noChangeArrowheads="1"/>
            </p:cNvSpPr>
            <p:nvPr/>
          </p:nvSpPr>
          <p:spPr bwMode="auto">
            <a:xfrm>
              <a:off x="3774" y="2650"/>
              <a:ext cx="7" cy="17"/>
            </a:xfrm>
            <a:prstGeom prst="ellipse">
              <a:avLst/>
            </a:prstGeom>
            <a:solidFill>
              <a:srgbClr val="4D4D4D"/>
            </a:solidFill>
            <a:ln w="7938">
              <a:solidFill>
                <a:srgbClr val="4D4D4D"/>
              </a:solidFill>
              <a:round/>
              <a:headEnd/>
              <a:tailEnd/>
            </a:ln>
          </p:spPr>
          <p:txBody>
            <a:bodyPr/>
            <a:lstStyle/>
            <a:p>
              <a:endParaRPr lang="en-US"/>
            </a:p>
          </p:txBody>
        </p:sp>
        <p:sp>
          <p:nvSpPr>
            <p:cNvPr id="23966" name="Oval 644"/>
            <p:cNvSpPr>
              <a:spLocks noChangeArrowheads="1"/>
            </p:cNvSpPr>
            <p:nvPr/>
          </p:nvSpPr>
          <p:spPr bwMode="auto">
            <a:xfrm>
              <a:off x="3756" y="2784"/>
              <a:ext cx="7" cy="17"/>
            </a:xfrm>
            <a:prstGeom prst="ellipse">
              <a:avLst/>
            </a:prstGeom>
            <a:solidFill>
              <a:srgbClr val="4D4D4D"/>
            </a:solidFill>
            <a:ln w="7938">
              <a:solidFill>
                <a:srgbClr val="4D4D4D"/>
              </a:solidFill>
              <a:round/>
              <a:headEnd/>
              <a:tailEnd/>
            </a:ln>
          </p:spPr>
          <p:txBody>
            <a:bodyPr/>
            <a:lstStyle/>
            <a:p>
              <a:endParaRPr lang="en-US"/>
            </a:p>
          </p:txBody>
        </p:sp>
        <p:sp>
          <p:nvSpPr>
            <p:cNvPr id="23967" name="Oval 645"/>
            <p:cNvSpPr>
              <a:spLocks noChangeArrowheads="1"/>
            </p:cNvSpPr>
            <p:nvPr/>
          </p:nvSpPr>
          <p:spPr bwMode="auto">
            <a:xfrm>
              <a:off x="3693" y="2714"/>
              <a:ext cx="7" cy="17"/>
            </a:xfrm>
            <a:prstGeom prst="ellipse">
              <a:avLst/>
            </a:prstGeom>
            <a:solidFill>
              <a:srgbClr val="4D4D4D"/>
            </a:solidFill>
            <a:ln w="7938">
              <a:solidFill>
                <a:srgbClr val="4D4D4D"/>
              </a:solidFill>
              <a:round/>
              <a:headEnd/>
              <a:tailEnd/>
            </a:ln>
          </p:spPr>
          <p:txBody>
            <a:bodyPr/>
            <a:lstStyle/>
            <a:p>
              <a:endParaRPr lang="en-US"/>
            </a:p>
          </p:txBody>
        </p:sp>
        <p:sp>
          <p:nvSpPr>
            <p:cNvPr id="23968" name="Oval 646"/>
            <p:cNvSpPr>
              <a:spLocks noChangeArrowheads="1"/>
            </p:cNvSpPr>
            <p:nvPr/>
          </p:nvSpPr>
          <p:spPr bwMode="auto">
            <a:xfrm>
              <a:off x="3737" y="2760"/>
              <a:ext cx="7" cy="18"/>
            </a:xfrm>
            <a:prstGeom prst="ellipse">
              <a:avLst/>
            </a:prstGeom>
            <a:solidFill>
              <a:srgbClr val="4D4D4D"/>
            </a:solidFill>
            <a:ln w="7938">
              <a:solidFill>
                <a:srgbClr val="4D4D4D"/>
              </a:solidFill>
              <a:round/>
              <a:headEnd/>
              <a:tailEnd/>
            </a:ln>
          </p:spPr>
          <p:txBody>
            <a:bodyPr/>
            <a:lstStyle/>
            <a:p>
              <a:endParaRPr lang="en-US"/>
            </a:p>
          </p:txBody>
        </p:sp>
        <p:sp>
          <p:nvSpPr>
            <p:cNvPr id="23969" name="Oval 647"/>
            <p:cNvSpPr>
              <a:spLocks noChangeArrowheads="1"/>
            </p:cNvSpPr>
            <p:nvPr/>
          </p:nvSpPr>
          <p:spPr bwMode="auto">
            <a:xfrm>
              <a:off x="3775" y="2796"/>
              <a:ext cx="7" cy="17"/>
            </a:xfrm>
            <a:prstGeom prst="ellipse">
              <a:avLst/>
            </a:prstGeom>
            <a:solidFill>
              <a:srgbClr val="4D4D4D"/>
            </a:solidFill>
            <a:ln w="7938">
              <a:solidFill>
                <a:srgbClr val="4D4D4D"/>
              </a:solidFill>
              <a:round/>
              <a:headEnd/>
              <a:tailEnd/>
            </a:ln>
          </p:spPr>
          <p:txBody>
            <a:bodyPr/>
            <a:lstStyle/>
            <a:p>
              <a:endParaRPr lang="en-US"/>
            </a:p>
          </p:txBody>
        </p:sp>
        <p:sp>
          <p:nvSpPr>
            <p:cNvPr id="23970" name="Oval 648"/>
            <p:cNvSpPr>
              <a:spLocks noChangeArrowheads="1"/>
            </p:cNvSpPr>
            <p:nvPr/>
          </p:nvSpPr>
          <p:spPr bwMode="auto">
            <a:xfrm>
              <a:off x="3717" y="2783"/>
              <a:ext cx="6" cy="15"/>
            </a:xfrm>
            <a:prstGeom prst="ellipse">
              <a:avLst/>
            </a:prstGeom>
            <a:solidFill>
              <a:srgbClr val="4D4D4D"/>
            </a:solidFill>
            <a:ln w="7938">
              <a:solidFill>
                <a:srgbClr val="4D4D4D"/>
              </a:solidFill>
              <a:round/>
              <a:headEnd/>
              <a:tailEnd/>
            </a:ln>
          </p:spPr>
          <p:txBody>
            <a:bodyPr/>
            <a:lstStyle/>
            <a:p>
              <a:endParaRPr lang="en-US"/>
            </a:p>
          </p:txBody>
        </p:sp>
        <p:sp>
          <p:nvSpPr>
            <p:cNvPr id="23971" name="Oval 649"/>
            <p:cNvSpPr>
              <a:spLocks noChangeArrowheads="1"/>
            </p:cNvSpPr>
            <p:nvPr/>
          </p:nvSpPr>
          <p:spPr bwMode="auto">
            <a:xfrm>
              <a:off x="3737" y="2810"/>
              <a:ext cx="7" cy="17"/>
            </a:xfrm>
            <a:prstGeom prst="ellipse">
              <a:avLst/>
            </a:prstGeom>
            <a:solidFill>
              <a:srgbClr val="4D4D4D"/>
            </a:solidFill>
            <a:ln w="7938">
              <a:solidFill>
                <a:srgbClr val="4D4D4D"/>
              </a:solidFill>
              <a:round/>
              <a:headEnd/>
              <a:tailEnd/>
            </a:ln>
          </p:spPr>
          <p:txBody>
            <a:bodyPr/>
            <a:lstStyle/>
            <a:p>
              <a:endParaRPr lang="en-US"/>
            </a:p>
          </p:txBody>
        </p:sp>
        <p:sp>
          <p:nvSpPr>
            <p:cNvPr id="23972" name="Oval 650"/>
            <p:cNvSpPr>
              <a:spLocks noChangeArrowheads="1"/>
            </p:cNvSpPr>
            <p:nvPr/>
          </p:nvSpPr>
          <p:spPr bwMode="auto">
            <a:xfrm>
              <a:off x="3709" y="2742"/>
              <a:ext cx="7" cy="17"/>
            </a:xfrm>
            <a:prstGeom prst="ellipse">
              <a:avLst/>
            </a:prstGeom>
            <a:solidFill>
              <a:srgbClr val="4D4D4D"/>
            </a:solidFill>
            <a:ln w="7938">
              <a:solidFill>
                <a:srgbClr val="4D4D4D"/>
              </a:solidFill>
              <a:round/>
              <a:headEnd/>
              <a:tailEnd/>
            </a:ln>
          </p:spPr>
          <p:txBody>
            <a:bodyPr/>
            <a:lstStyle/>
            <a:p>
              <a:endParaRPr lang="en-US"/>
            </a:p>
          </p:txBody>
        </p:sp>
        <p:sp>
          <p:nvSpPr>
            <p:cNvPr id="23973" name="Oval 651"/>
            <p:cNvSpPr>
              <a:spLocks noChangeArrowheads="1"/>
            </p:cNvSpPr>
            <p:nvPr/>
          </p:nvSpPr>
          <p:spPr bwMode="auto">
            <a:xfrm>
              <a:off x="3759" y="2829"/>
              <a:ext cx="7" cy="18"/>
            </a:xfrm>
            <a:prstGeom prst="ellipse">
              <a:avLst/>
            </a:prstGeom>
            <a:solidFill>
              <a:srgbClr val="4D4D4D"/>
            </a:solidFill>
            <a:ln w="7938">
              <a:solidFill>
                <a:srgbClr val="4D4D4D"/>
              </a:solidFill>
              <a:round/>
              <a:headEnd/>
              <a:tailEnd/>
            </a:ln>
          </p:spPr>
          <p:txBody>
            <a:bodyPr/>
            <a:lstStyle/>
            <a:p>
              <a:endParaRPr lang="en-US"/>
            </a:p>
          </p:txBody>
        </p:sp>
        <p:sp>
          <p:nvSpPr>
            <p:cNvPr id="23974" name="Oval 652"/>
            <p:cNvSpPr>
              <a:spLocks noChangeArrowheads="1"/>
            </p:cNvSpPr>
            <p:nvPr/>
          </p:nvSpPr>
          <p:spPr bwMode="auto">
            <a:xfrm>
              <a:off x="3694" y="2765"/>
              <a:ext cx="7" cy="16"/>
            </a:xfrm>
            <a:prstGeom prst="ellipse">
              <a:avLst/>
            </a:prstGeom>
            <a:solidFill>
              <a:srgbClr val="4D4D4D"/>
            </a:solidFill>
            <a:ln w="7938">
              <a:solidFill>
                <a:srgbClr val="4D4D4D"/>
              </a:solidFill>
              <a:round/>
              <a:headEnd/>
              <a:tailEnd/>
            </a:ln>
          </p:spPr>
          <p:txBody>
            <a:bodyPr/>
            <a:lstStyle/>
            <a:p>
              <a:endParaRPr lang="en-US"/>
            </a:p>
          </p:txBody>
        </p:sp>
        <p:sp>
          <p:nvSpPr>
            <p:cNvPr id="23975" name="Oval 653"/>
            <p:cNvSpPr>
              <a:spLocks noChangeArrowheads="1"/>
            </p:cNvSpPr>
            <p:nvPr/>
          </p:nvSpPr>
          <p:spPr bwMode="auto">
            <a:xfrm>
              <a:off x="3759" y="2505"/>
              <a:ext cx="7" cy="18"/>
            </a:xfrm>
            <a:prstGeom prst="ellipse">
              <a:avLst/>
            </a:prstGeom>
            <a:solidFill>
              <a:srgbClr val="4D4D4D"/>
            </a:solidFill>
            <a:ln w="7938">
              <a:solidFill>
                <a:srgbClr val="4D4D4D"/>
              </a:solidFill>
              <a:round/>
              <a:headEnd/>
              <a:tailEnd/>
            </a:ln>
          </p:spPr>
          <p:txBody>
            <a:bodyPr/>
            <a:lstStyle/>
            <a:p>
              <a:endParaRPr lang="en-US"/>
            </a:p>
          </p:txBody>
        </p:sp>
        <p:sp>
          <p:nvSpPr>
            <p:cNvPr id="23976" name="Oval 654"/>
            <p:cNvSpPr>
              <a:spLocks noChangeArrowheads="1"/>
            </p:cNvSpPr>
            <p:nvPr/>
          </p:nvSpPr>
          <p:spPr bwMode="auto">
            <a:xfrm>
              <a:off x="3781" y="2847"/>
              <a:ext cx="7" cy="16"/>
            </a:xfrm>
            <a:prstGeom prst="ellipse">
              <a:avLst/>
            </a:prstGeom>
            <a:solidFill>
              <a:srgbClr val="4D4D4D"/>
            </a:solidFill>
            <a:ln w="7938">
              <a:solidFill>
                <a:srgbClr val="4D4D4D"/>
              </a:solidFill>
              <a:round/>
              <a:headEnd/>
              <a:tailEnd/>
            </a:ln>
          </p:spPr>
          <p:txBody>
            <a:bodyPr/>
            <a:lstStyle/>
            <a:p>
              <a:endParaRPr lang="en-US"/>
            </a:p>
          </p:txBody>
        </p:sp>
        <p:sp>
          <p:nvSpPr>
            <p:cNvPr id="23977" name="Oval 655"/>
            <p:cNvSpPr>
              <a:spLocks noChangeArrowheads="1"/>
            </p:cNvSpPr>
            <p:nvPr/>
          </p:nvSpPr>
          <p:spPr bwMode="auto">
            <a:xfrm>
              <a:off x="3703" y="2674"/>
              <a:ext cx="7" cy="18"/>
            </a:xfrm>
            <a:prstGeom prst="ellipse">
              <a:avLst/>
            </a:prstGeom>
            <a:solidFill>
              <a:srgbClr val="4D4D4D"/>
            </a:solidFill>
            <a:ln w="7938">
              <a:solidFill>
                <a:srgbClr val="4D4D4D"/>
              </a:solidFill>
              <a:round/>
              <a:headEnd/>
              <a:tailEnd/>
            </a:ln>
          </p:spPr>
          <p:txBody>
            <a:bodyPr/>
            <a:lstStyle/>
            <a:p>
              <a:endParaRPr lang="en-US"/>
            </a:p>
          </p:txBody>
        </p:sp>
        <p:sp>
          <p:nvSpPr>
            <p:cNvPr id="23978" name="Oval 656"/>
            <p:cNvSpPr>
              <a:spLocks noChangeArrowheads="1"/>
            </p:cNvSpPr>
            <p:nvPr/>
          </p:nvSpPr>
          <p:spPr bwMode="auto">
            <a:xfrm>
              <a:off x="3767" y="2550"/>
              <a:ext cx="6" cy="17"/>
            </a:xfrm>
            <a:prstGeom prst="ellipse">
              <a:avLst/>
            </a:prstGeom>
            <a:solidFill>
              <a:srgbClr val="4D4D4D"/>
            </a:solidFill>
            <a:ln w="7938">
              <a:solidFill>
                <a:srgbClr val="4D4D4D"/>
              </a:solidFill>
              <a:round/>
              <a:headEnd/>
              <a:tailEnd/>
            </a:ln>
          </p:spPr>
          <p:txBody>
            <a:bodyPr/>
            <a:lstStyle/>
            <a:p>
              <a:endParaRPr lang="en-US"/>
            </a:p>
          </p:txBody>
        </p:sp>
        <p:sp>
          <p:nvSpPr>
            <p:cNvPr id="23979" name="Oval 657"/>
            <p:cNvSpPr>
              <a:spLocks noChangeArrowheads="1"/>
            </p:cNvSpPr>
            <p:nvPr/>
          </p:nvSpPr>
          <p:spPr bwMode="auto">
            <a:xfrm>
              <a:off x="3736" y="2686"/>
              <a:ext cx="7" cy="15"/>
            </a:xfrm>
            <a:prstGeom prst="ellipse">
              <a:avLst/>
            </a:prstGeom>
            <a:solidFill>
              <a:srgbClr val="4D4D4D"/>
            </a:solidFill>
            <a:ln w="7938">
              <a:solidFill>
                <a:srgbClr val="4D4D4D"/>
              </a:solidFill>
              <a:round/>
              <a:headEnd/>
              <a:tailEnd/>
            </a:ln>
          </p:spPr>
          <p:txBody>
            <a:bodyPr/>
            <a:lstStyle/>
            <a:p>
              <a:endParaRPr lang="en-US"/>
            </a:p>
          </p:txBody>
        </p:sp>
        <p:sp>
          <p:nvSpPr>
            <p:cNvPr id="23980" name="Oval 658"/>
            <p:cNvSpPr>
              <a:spLocks noChangeArrowheads="1"/>
            </p:cNvSpPr>
            <p:nvPr/>
          </p:nvSpPr>
          <p:spPr bwMode="auto">
            <a:xfrm>
              <a:off x="3746" y="2563"/>
              <a:ext cx="6" cy="17"/>
            </a:xfrm>
            <a:prstGeom prst="ellipse">
              <a:avLst/>
            </a:prstGeom>
            <a:solidFill>
              <a:srgbClr val="4D4D4D"/>
            </a:solidFill>
            <a:ln w="7938">
              <a:solidFill>
                <a:srgbClr val="4D4D4D"/>
              </a:solidFill>
              <a:round/>
              <a:headEnd/>
              <a:tailEnd/>
            </a:ln>
          </p:spPr>
          <p:txBody>
            <a:bodyPr/>
            <a:lstStyle/>
            <a:p>
              <a:endParaRPr lang="en-US"/>
            </a:p>
          </p:txBody>
        </p:sp>
        <p:sp>
          <p:nvSpPr>
            <p:cNvPr id="23981" name="Oval 659"/>
            <p:cNvSpPr>
              <a:spLocks noChangeArrowheads="1"/>
            </p:cNvSpPr>
            <p:nvPr/>
          </p:nvSpPr>
          <p:spPr bwMode="auto">
            <a:xfrm>
              <a:off x="3796" y="2822"/>
              <a:ext cx="7" cy="17"/>
            </a:xfrm>
            <a:prstGeom prst="ellipse">
              <a:avLst/>
            </a:prstGeom>
            <a:solidFill>
              <a:srgbClr val="4D4D4D"/>
            </a:solidFill>
            <a:ln w="7938">
              <a:solidFill>
                <a:srgbClr val="4D4D4D"/>
              </a:solidFill>
              <a:round/>
              <a:headEnd/>
              <a:tailEnd/>
            </a:ln>
          </p:spPr>
          <p:txBody>
            <a:bodyPr/>
            <a:lstStyle/>
            <a:p>
              <a:endParaRPr lang="en-US"/>
            </a:p>
          </p:txBody>
        </p:sp>
        <p:sp>
          <p:nvSpPr>
            <p:cNvPr id="23982" name="Oval 660"/>
            <p:cNvSpPr>
              <a:spLocks noChangeArrowheads="1"/>
            </p:cNvSpPr>
            <p:nvPr/>
          </p:nvSpPr>
          <p:spPr bwMode="auto">
            <a:xfrm>
              <a:off x="3724" y="2585"/>
              <a:ext cx="7" cy="19"/>
            </a:xfrm>
            <a:prstGeom prst="ellipse">
              <a:avLst/>
            </a:prstGeom>
            <a:solidFill>
              <a:srgbClr val="4D4D4D"/>
            </a:solidFill>
            <a:ln w="7938">
              <a:solidFill>
                <a:srgbClr val="4D4D4D"/>
              </a:solidFill>
              <a:round/>
              <a:headEnd/>
              <a:tailEnd/>
            </a:ln>
          </p:spPr>
          <p:txBody>
            <a:bodyPr/>
            <a:lstStyle/>
            <a:p>
              <a:endParaRPr lang="en-US"/>
            </a:p>
          </p:txBody>
        </p:sp>
        <p:sp>
          <p:nvSpPr>
            <p:cNvPr id="23983" name="Oval 661"/>
            <p:cNvSpPr>
              <a:spLocks noChangeArrowheads="1"/>
            </p:cNvSpPr>
            <p:nvPr/>
          </p:nvSpPr>
          <p:spPr bwMode="auto">
            <a:xfrm>
              <a:off x="3804" y="2865"/>
              <a:ext cx="7" cy="17"/>
            </a:xfrm>
            <a:prstGeom prst="ellipse">
              <a:avLst/>
            </a:prstGeom>
            <a:solidFill>
              <a:srgbClr val="4D4D4D"/>
            </a:solidFill>
            <a:ln w="7938">
              <a:solidFill>
                <a:srgbClr val="4D4D4D"/>
              </a:solidFill>
              <a:round/>
              <a:headEnd/>
              <a:tailEnd/>
            </a:ln>
          </p:spPr>
          <p:txBody>
            <a:bodyPr/>
            <a:lstStyle/>
            <a:p>
              <a:endParaRPr lang="en-US"/>
            </a:p>
          </p:txBody>
        </p:sp>
        <p:sp>
          <p:nvSpPr>
            <p:cNvPr id="23984" name="Freeform 662"/>
            <p:cNvSpPr>
              <a:spLocks/>
            </p:cNvSpPr>
            <p:nvPr/>
          </p:nvSpPr>
          <p:spPr bwMode="auto">
            <a:xfrm>
              <a:off x="3567" y="2409"/>
              <a:ext cx="348" cy="540"/>
            </a:xfrm>
            <a:custGeom>
              <a:avLst/>
              <a:gdLst>
                <a:gd name="T0" fmla="*/ 4 w 696"/>
                <a:gd name="T1" fmla="*/ 1 h 1079"/>
                <a:gd name="T2" fmla="*/ 5 w 696"/>
                <a:gd name="T3" fmla="*/ 0 h 1079"/>
                <a:gd name="T4" fmla="*/ 5 w 696"/>
                <a:gd name="T5" fmla="*/ 2 h 1079"/>
                <a:gd name="T6" fmla="*/ 5 w 696"/>
                <a:gd name="T7" fmla="*/ 2 h 1079"/>
                <a:gd name="T8" fmla="*/ 4 w 696"/>
                <a:gd name="T9" fmla="*/ 2 h 1079"/>
                <a:gd name="T10" fmla="*/ 4 w 696"/>
                <a:gd name="T11" fmla="*/ 3 h 1079"/>
                <a:gd name="T12" fmla="*/ 4 w 696"/>
                <a:gd name="T13" fmla="*/ 3 h 1079"/>
                <a:gd name="T14" fmla="*/ 3 w 696"/>
                <a:gd name="T15" fmla="*/ 3 h 1079"/>
                <a:gd name="T16" fmla="*/ 3 w 696"/>
                <a:gd name="T17" fmla="*/ 4 h 1079"/>
                <a:gd name="T18" fmla="*/ 3 w 696"/>
                <a:gd name="T19" fmla="*/ 4 h 1079"/>
                <a:gd name="T20" fmla="*/ 5 w 696"/>
                <a:gd name="T21" fmla="*/ 4 h 1079"/>
                <a:gd name="T22" fmla="*/ 5 w 696"/>
                <a:gd name="T23" fmla="*/ 4 h 1079"/>
                <a:gd name="T24" fmla="*/ 6 w 696"/>
                <a:gd name="T25" fmla="*/ 5 h 1079"/>
                <a:gd name="T26" fmla="*/ 5 w 696"/>
                <a:gd name="T27" fmla="*/ 6 h 1079"/>
                <a:gd name="T28" fmla="*/ 5 w 696"/>
                <a:gd name="T29" fmla="*/ 5 h 1079"/>
                <a:gd name="T30" fmla="*/ 3 w 696"/>
                <a:gd name="T31" fmla="*/ 5 h 1079"/>
                <a:gd name="T32" fmla="*/ 3 w 696"/>
                <a:gd name="T33" fmla="*/ 6 h 1079"/>
                <a:gd name="T34" fmla="*/ 3 w 696"/>
                <a:gd name="T35" fmla="*/ 6 h 1079"/>
                <a:gd name="T36" fmla="*/ 4 w 696"/>
                <a:gd name="T37" fmla="*/ 6 h 1079"/>
                <a:gd name="T38" fmla="*/ 4 w 696"/>
                <a:gd name="T39" fmla="*/ 7 h 1079"/>
                <a:gd name="T40" fmla="*/ 4 w 696"/>
                <a:gd name="T41" fmla="*/ 7 h 1079"/>
                <a:gd name="T42" fmla="*/ 5 w 696"/>
                <a:gd name="T43" fmla="*/ 7 h 1079"/>
                <a:gd name="T44" fmla="*/ 5 w 696"/>
                <a:gd name="T45" fmla="*/ 7 h 1079"/>
                <a:gd name="T46" fmla="*/ 5 w 696"/>
                <a:gd name="T47" fmla="*/ 9 h 1079"/>
                <a:gd name="T48" fmla="*/ 4 w 696"/>
                <a:gd name="T49" fmla="*/ 9 h 1079"/>
                <a:gd name="T50" fmla="*/ 4 w 696"/>
                <a:gd name="T51" fmla="*/ 8 h 1079"/>
                <a:gd name="T52" fmla="*/ 4 w 696"/>
                <a:gd name="T53" fmla="*/ 8 h 1079"/>
                <a:gd name="T54" fmla="*/ 4 w 696"/>
                <a:gd name="T55" fmla="*/ 8 h 1079"/>
                <a:gd name="T56" fmla="*/ 3 w 696"/>
                <a:gd name="T57" fmla="*/ 7 h 1079"/>
                <a:gd name="T58" fmla="*/ 3 w 696"/>
                <a:gd name="T59" fmla="*/ 7 h 1079"/>
                <a:gd name="T60" fmla="*/ 3 w 696"/>
                <a:gd name="T61" fmla="*/ 7 h 1079"/>
                <a:gd name="T62" fmla="*/ 2 w 696"/>
                <a:gd name="T63" fmla="*/ 6 h 1079"/>
                <a:gd name="T64" fmla="*/ 2 w 696"/>
                <a:gd name="T65" fmla="*/ 6 h 1079"/>
                <a:gd name="T66" fmla="*/ 2 w 696"/>
                <a:gd name="T67" fmla="*/ 6 h 1079"/>
                <a:gd name="T68" fmla="*/ 1 w 696"/>
                <a:gd name="T69" fmla="*/ 6 h 1079"/>
                <a:gd name="T70" fmla="*/ 0 w 696"/>
                <a:gd name="T71" fmla="*/ 3 h 1079"/>
                <a:gd name="T72" fmla="*/ 2 w 696"/>
                <a:gd name="T73" fmla="*/ 3 h 1079"/>
                <a:gd name="T74" fmla="*/ 2 w 696"/>
                <a:gd name="T75" fmla="*/ 3 h 1079"/>
                <a:gd name="T76" fmla="*/ 2 w 696"/>
                <a:gd name="T77" fmla="*/ 3 h 1079"/>
                <a:gd name="T78" fmla="*/ 3 w 696"/>
                <a:gd name="T79" fmla="*/ 3 h 1079"/>
                <a:gd name="T80" fmla="*/ 3 w 696"/>
                <a:gd name="T81" fmla="*/ 2 h 1079"/>
                <a:gd name="T82" fmla="*/ 3 w 696"/>
                <a:gd name="T83" fmla="*/ 2 h 1079"/>
                <a:gd name="T84" fmla="*/ 4 w 696"/>
                <a:gd name="T85" fmla="*/ 2 h 1079"/>
                <a:gd name="T86" fmla="*/ 4 w 696"/>
                <a:gd name="T87" fmla="*/ 1 h 1079"/>
                <a:gd name="T88" fmla="*/ 4 w 696"/>
                <a:gd name="T89" fmla="*/ 1 h 1079"/>
                <a:gd name="T90" fmla="*/ 4 w 696"/>
                <a:gd name="T91" fmla="*/ 1 h 107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1079"/>
                <a:gd name="T140" fmla="*/ 696 w 696"/>
                <a:gd name="T141" fmla="*/ 1079 h 107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1079">
                  <a:moveTo>
                    <a:pt x="461" y="1"/>
                  </a:moveTo>
                  <a:lnTo>
                    <a:pt x="611" y="0"/>
                  </a:lnTo>
                  <a:lnTo>
                    <a:pt x="563" y="232"/>
                  </a:lnTo>
                  <a:lnTo>
                    <a:pt x="535" y="182"/>
                  </a:lnTo>
                  <a:lnTo>
                    <a:pt x="500" y="233"/>
                  </a:lnTo>
                  <a:lnTo>
                    <a:pt x="457" y="285"/>
                  </a:lnTo>
                  <a:lnTo>
                    <a:pt x="423" y="327"/>
                  </a:lnTo>
                  <a:lnTo>
                    <a:pt x="381" y="371"/>
                  </a:lnTo>
                  <a:lnTo>
                    <a:pt x="329" y="420"/>
                  </a:lnTo>
                  <a:lnTo>
                    <a:pt x="273" y="456"/>
                  </a:lnTo>
                  <a:lnTo>
                    <a:pt x="574" y="460"/>
                  </a:lnTo>
                  <a:lnTo>
                    <a:pt x="574" y="397"/>
                  </a:lnTo>
                  <a:lnTo>
                    <a:pt x="696" y="537"/>
                  </a:lnTo>
                  <a:lnTo>
                    <a:pt x="575" y="675"/>
                  </a:lnTo>
                  <a:lnTo>
                    <a:pt x="575" y="614"/>
                  </a:lnTo>
                  <a:lnTo>
                    <a:pt x="270" y="612"/>
                  </a:lnTo>
                  <a:lnTo>
                    <a:pt x="327" y="654"/>
                  </a:lnTo>
                  <a:lnTo>
                    <a:pt x="373" y="691"/>
                  </a:lnTo>
                  <a:lnTo>
                    <a:pt x="416" y="738"/>
                  </a:lnTo>
                  <a:lnTo>
                    <a:pt x="459" y="791"/>
                  </a:lnTo>
                  <a:lnTo>
                    <a:pt x="494" y="832"/>
                  </a:lnTo>
                  <a:lnTo>
                    <a:pt x="538" y="891"/>
                  </a:lnTo>
                  <a:lnTo>
                    <a:pt x="565" y="846"/>
                  </a:lnTo>
                  <a:lnTo>
                    <a:pt x="616" y="1079"/>
                  </a:lnTo>
                  <a:lnTo>
                    <a:pt x="465" y="1073"/>
                  </a:lnTo>
                  <a:lnTo>
                    <a:pt x="486" y="1015"/>
                  </a:lnTo>
                  <a:lnTo>
                    <a:pt x="443" y="969"/>
                  </a:lnTo>
                  <a:lnTo>
                    <a:pt x="398" y="917"/>
                  </a:lnTo>
                  <a:lnTo>
                    <a:pt x="356" y="872"/>
                  </a:lnTo>
                  <a:lnTo>
                    <a:pt x="317" y="833"/>
                  </a:lnTo>
                  <a:lnTo>
                    <a:pt x="281" y="800"/>
                  </a:lnTo>
                  <a:lnTo>
                    <a:pt x="243" y="768"/>
                  </a:lnTo>
                  <a:lnTo>
                    <a:pt x="196" y="734"/>
                  </a:lnTo>
                  <a:lnTo>
                    <a:pt x="147" y="719"/>
                  </a:lnTo>
                  <a:lnTo>
                    <a:pt x="2" y="717"/>
                  </a:lnTo>
                  <a:lnTo>
                    <a:pt x="0" y="355"/>
                  </a:lnTo>
                  <a:lnTo>
                    <a:pt x="146" y="356"/>
                  </a:lnTo>
                  <a:lnTo>
                    <a:pt x="195" y="341"/>
                  </a:lnTo>
                  <a:lnTo>
                    <a:pt x="253" y="296"/>
                  </a:lnTo>
                  <a:lnTo>
                    <a:pt x="291" y="263"/>
                  </a:lnTo>
                  <a:lnTo>
                    <a:pt x="324" y="233"/>
                  </a:lnTo>
                  <a:lnTo>
                    <a:pt x="362" y="194"/>
                  </a:lnTo>
                  <a:lnTo>
                    <a:pt x="399" y="155"/>
                  </a:lnTo>
                  <a:lnTo>
                    <a:pt x="438" y="111"/>
                  </a:lnTo>
                  <a:lnTo>
                    <a:pt x="485" y="59"/>
                  </a:lnTo>
                  <a:lnTo>
                    <a:pt x="461" y="1"/>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985" name="Oval 663"/>
            <p:cNvSpPr>
              <a:spLocks noChangeArrowheads="1"/>
            </p:cNvSpPr>
            <p:nvPr/>
          </p:nvSpPr>
          <p:spPr bwMode="auto">
            <a:xfrm>
              <a:off x="3842" y="2431"/>
              <a:ext cx="7" cy="17"/>
            </a:xfrm>
            <a:prstGeom prst="ellipse">
              <a:avLst/>
            </a:prstGeom>
            <a:solidFill>
              <a:srgbClr val="4D4D4D"/>
            </a:solidFill>
            <a:ln w="7938">
              <a:solidFill>
                <a:srgbClr val="4D4D4D"/>
              </a:solidFill>
              <a:round/>
              <a:headEnd/>
              <a:tailEnd/>
            </a:ln>
          </p:spPr>
          <p:txBody>
            <a:bodyPr/>
            <a:lstStyle/>
            <a:p>
              <a:endParaRPr lang="en-US"/>
            </a:p>
          </p:txBody>
        </p:sp>
        <p:sp>
          <p:nvSpPr>
            <p:cNvPr id="23986" name="Oval 664"/>
            <p:cNvSpPr>
              <a:spLocks noChangeArrowheads="1"/>
            </p:cNvSpPr>
            <p:nvPr/>
          </p:nvSpPr>
          <p:spPr bwMode="auto">
            <a:xfrm>
              <a:off x="3819" y="2423"/>
              <a:ext cx="7" cy="18"/>
            </a:xfrm>
            <a:prstGeom prst="ellipse">
              <a:avLst/>
            </a:prstGeom>
            <a:solidFill>
              <a:srgbClr val="4D4D4D"/>
            </a:solidFill>
            <a:ln w="7938">
              <a:solidFill>
                <a:srgbClr val="4D4D4D"/>
              </a:solidFill>
              <a:round/>
              <a:headEnd/>
              <a:tailEnd/>
            </a:ln>
          </p:spPr>
          <p:txBody>
            <a:bodyPr/>
            <a:lstStyle/>
            <a:p>
              <a:endParaRPr lang="en-US"/>
            </a:p>
          </p:txBody>
        </p:sp>
        <p:sp>
          <p:nvSpPr>
            <p:cNvPr id="23987" name="Oval 665"/>
            <p:cNvSpPr>
              <a:spLocks noChangeArrowheads="1"/>
            </p:cNvSpPr>
            <p:nvPr/>
          </p:nvSpPr>
          <p:spPr bwMode="auto">
            <a:xfrm>
              <a:off x="3751" y="2535"/>
              <a:ext cx="7" cy="16"/>
            </a:xfrm>
            <a:prstGeom prst="ellipse">
              <a:avLst/>
            </a:prstGeom>
            <a:solidFill>
              <a:srgbClr val="4D4D4D"/>
            </a:solidFill>
            <a:ln w="7938">
              <a:solidFill>
                <a:srgbClr val="4D4D4D"/>
              </a:solidFill>
              <a:round/>
              <a:headEnd/>
              <a:tailEnd/>
            </a:ln>
          </p:spPr>
          <p:txBody>
            <a:bodyPr/>
            <a:lstStyle/>
            <a:p>
              <a:endParaRPr lang="en-US"/>
            </a:p>
          </p:txBody>
        </p:sp>
        <p:sp>
          <p:nvSpPr>
            <p:cNvPr id="23988" name="Oval 666"/>
            <p:cNvSpPr>
              <a:spLocks noChangeArrowheads="1"/>
            </p:cNvSpPr>
            <p:nvPr/>
          </p:nvSpPr>
          <p:spPr bwMode="auto">
            <a:xfrm>
              <a:off x="3602" y="2715"/>
              <a:ext cx="7" cy="19"/>
            </a:xfrm>
            <a:prstGeom prst="ellipse">
              <a:avLst/>
            </a:prstGeom>
            <a:solidFill>
              <a:srgbClr val="4D4D4D"/>
            </a:solidFill>
            <a:ln w="7938">
              <a:solidFill>
                <a:srgbClr val="4D4D4D"/>
              </a:solidFill>
              <a:round/>
              <a:headEnd/>
              <a:tailEnd/>
            </a:ln>
          </p:spPr>
          <p:txBody>
            <a:bodyPr/>
            <a:lstStyle/>
            <a:p>
              <a:endParaRPr lang="en-US"/>
            </a:p>
          </p:txBody>
        </p:sp>
        <p:sp>
          <p:nvSpPr>
            <p:cNvPr id="23989" name="Oval 667"/>
            <p:cNvSpPr>
              <a:spLocks noChangeArrowheads="1"/>
            </p:cNvSpPr>
            <p:nvPr/>
          </p:nvSpPr>
          <p:spPr bwMode="auto">
            <a:xfrm>
              <a:off x="3703" y="2587"/>
              <a:ext cx="7" cy="18"/>
            </a:xfrm>
            <a:prstGeom prst="ellipse">
              <a:avLst/>
            </a:prstGeom>
            <a:solidFill>
              <a:srgbClr val="4D4D4D"/>
            </a:solidFill>
            <a:ln w="7938">
              <a:solidFill>
                <a:srgbClr val="4D4D4D"/>
              </a:solidFill>
              <a:round/>
              <a:headEnd/>
              <a:tailEnd/>
            </a:ln>
          </p:spPr>
          <p:txBody>
            <a:bodyPr/>
            <a:lstStyle/>
            <a:p>
              <a:endParaRPr lang="en-US"/>
            </a:p>
          </p:txBody>
        </p:sp>
        <p:sp>
          <p:nvSpPr>
            <p:cNvPr id="23990" name="Oval 668"/>
            <p:cNvSpPr>
              <a:spLocks noChangeArrowheads="1"/>
            </p:cNvSpPr>
            <p:nvPr/>
          </p:nvSpPr>
          <p:spPr bwMode="auto">
            <a:xfrm>
              <a:off x="3778" y="2512"/>
              <a:ext cx="7" cy="17"/>
            </a:xfrm>
            <a:prstGeom prst="ellipse">
              <a:avLst/>
            </a:prstGeom>
            <a:solidFill>
              <a:srgbClr val="4D4D4D"/>
            </a:solidFill>
            <a:ln w="7938">
              <a:solidFill>
                <a:srgbClr val="4D4D4D"/>
              </a:solidFill>
              <a:round/>
              <a:headEnd/>
              <a:tailEnd/>
            </a:ln>
          </p:spPr>
          <p:txBody>
            <a:bodyPr/>
            <a:lstStyle/>
            <a:p>
              <a:endParaRPr lang="en-US"/>
            </a:p>
          </p:txBody>
        </p:sp>
        <p:sp>
          <p:nvSpPr>
            <p:cNvPr id="23991" name="Oval 669"/>
            <p:cNvSpPr>
              <a:spLocks noChangeArrowheads="1"/>
            </p:cNvSpPr>
            <p:nvPr/>
          </p:nvSpPr>
          <p:spPr bwMode="auto">
            <a:xfrm>
              <a:off x="3675" y="2608"/>
              <a:ext cx="7" cy="15"/>
            </a:xfrm>
            <a:prstGeom prst="ellipse">
              <a:avLst/>
            </a:prstGeom>
            <a:solidFill>
              <a:srgbClr val="4D4D4D"/>
            </a:solidFill>
            <a:ln w="7938">
              <a:solidFill>
                <a:srgbClr val="4D4D4D"/>
              </a:solidFill>
              <a:round/>
              <a:headEnd/>
              <a:tailEnd/>
            </a:ln>
          </p:spPr>
          <p:txBody>
            <a:bodyPr/>
            <a:lstStyle/>
            <a:p>
              <a:endParaRPr lang="en-US"/>
            </a:p>
          </p:txBody>
        </p:sp>
        <p:sp>
          <p:nvSpPr>
            <p:cNvPr id="23992" name="Oval 670"/>
            <p:cNvSpPr>
              <a:spLocks noChangeArrowheads="1"/>
            </p:cNvSpPr>
            <p:nvPr/>
          </p:nvSpPr>
          <p:spPr bwMode="auto">
            <a:xfrm>
              <a:off x="3578" y="2720"/>
              <a:ext cx="7" cy="18"/>
            </a:xfrm>
            <a:prstGeom prst="ellipse">
              <a:avLst/>
            </a:prstGeom>
            <a:solidFill>
              <a:srgbClr val="4D4D4D"/>
            </a:solidFill>
            <a:ln w="7938">
              <a:solidFill>
                <a:srgbClr val="4D4D4D"/>
              </a:solidFill>
              <a:round/>
              <a:headEnd/>
              <a:tailEnd/>
            </a:ln>
          </p:spPr>
          <p:txBody>
            <a:bodyPr/>
            <a:lstStyle/>
            <a:p>
              <a:endParaRPr lang="en-US"/>
            </a:p>
          </p:txBody>
        </p:sp>
        <p:sp>
          <p:nvSpPr>
            <p:cNvPr id="23993" name="Oval 671"/>
            <p:cNvSpPr>
              <a:spLocks noChangeArrowheads="1"/>
            </p:cNvSpPr>
            <p:nvPr/>
          </p:nvSpPr>
          <p:spPr bwMode="auto">
            <a:xfrm>
              <a:off x="3652" y="2610"/>
              <a:ext cx="7" cy="18"/>
            </a:xfrm>
            <a:prstGeom prst="ellipse">
              <a:avLst/>
            </a:prstGeom>
            <a:solidFill>
              <a:srgbClr val="4D4D4D"/>
            </a:solidFill>
            <a:ln w="7938">
              <a:solidFill>
                <a:srgbClr val="4D4D4D"/>
              </a:solidFill>
              <a:round/>
              <a:headEnd/>
              <a:tailEnd/>
            </a:ln>
          </p:spPr>
          <p:txBody>
            <a:bodyPr/>
            <a:lstStyle/>
            <a:p>
              <a:endParaRPr lang="en-US"/>
            </a:p>
          </p:txBody>
        </p:sp>
        <p:sp>
          <p:nvSpPr>
            <p:cNvPr id="23994" name="Oval 672"/>
            <p:cNvSpPr>
              <a:spLocks noChangeArrowheads="1"/>
            </p:cNvSpPr>
            <p:nvPr/>
          </p:nvSpPr>
          <p:spPr bwMode="auto">
            <a:xfrm>
              <a:off x="3728" y="2557"/>
              <a:ext cx="7" cy="16"/>
            </a:xfrm>
            <a:prstGeom prst="ellipse">
              <a:avLst/>
            </a:prstGeom>
            <a:solidFill>
              <a:srgbClr val="4D4D4D"/>
            </a:solidFill>
            <a:ln w="7938">
              <a:solidFill>
                <a:srgbClr val="4D4D4D"/>
              </a:solidFill>
              <a:round/>
              <a:headEnd/>
              <a:tailEnd/>
            </a:ln>
          </p:spPr>
          <p:txBody>
            <a:bodyPr/>
            <a:lstStyle/>
            <a:p>
              <a:endParaRPr lang="en-US"/>
            </a:p>
          </p:txBody>
        </p:sp>
        <p:sp>
          <p:nvSpPr>
            <p:cNvPr id="23995" name="Oval 673"/>
            <p:cNvSpPr>
              <a:spLocks noChangeArrowheads="1"/>
            </p:cNvSpPr>
            <p:nvPr/>
          </p:nvSpPr>
          <p:spPr bwMode="auto">
            <a:xfrm>
              <a:off x="3619" y="2728"/>
              <a:ext cx="7" cy="17"/>
            </a:xfrm>
            <a:prstGeom prst="ellipse">
              <a:avLst/>
            </a:prstGeom>
            <a:solidFill>
              <a:srgbClr val="4D4D4D"/>
            </a:solidFill>
            <a:ln w="7938">
              <a:solidFill>
                <a:srgbClr val="4D4D4D"/>
              </a:solidFill>
              <a:round/>
              <a:headEnd/>
              <a:tailEnd/>
            </a:ln>
          </p:spPr>
          <p:txBody>
            <a:bodyPr/>
            <a:lstStyle/>
            <a:p>
              <a:endParaRPr lang="en-US"/>
            </a:p>
          </p:txBody>
        </p:sp>
        <p:sp>
          <p:nvSpPr>
            <p:cNvPr id="23996" name="Oval 674"/>
            <p:cNvSpPr>
              <a:spLocks noChangeArrowheads="1"/>
            </p:cNvSpPr>
            <p:nvPr/>
          </p:nvSpPr>
          <p:spPr bwMode="auto">
            <a:xfrm>
              <a:off x="3577" y="2632"/>
              <a:ext cx="7" cy="18"/>
            </a:xfrm>
            <a:prstGeom prst="ellipse">
              <a:avLst/>
            </a:prstGeom>
            <a:solidFill>
              <a:srgbClr val="4D4D4D"/>
            </a:solidFill>
            <a:ln w="7938">
              <a:solidFill>
                <a:srgbClr val="4D4D4D"/>
              </a:solidFill>
              <a:round/>
              <a:headEnd/>
              <a:tailEnd/>
            </a:ln>
          </p:spPr>
          <p:txBody>
            <a:bodyPr/>
            <a:lstStyle/>
            <a:p>
              <a:endParaRPr lang="en-US"/>
            </a:p>
          </p:txBody>
        </p:sp>
        <p:sp>
          <p:nvSpPr>
            <p:cNvPr id="23997" name="Oval 675"/>
            <p:cNvSpPr>
              <a:spLocks noChangeArrowheads="1"/>
            </p:cNvSpPr>
            <p:nvPr/>
          </p:nvSpPr>
          <p:spPr bwMode="auto">
            <a:xfrm>
              <a:off x="3627" y="2613"/>
              <a:ext cx="7" cy="15"/>
            </a:xfrm>
            <a:prstGeom prst="ellipse">
              <a:avLst/>
            </a:prstGeom>
            <a:solidFill>
              <a:srgbClr val="4D4D4D"/>
            </a:solidFill>
            <a:ln w="7938">
              <a:solidFill>
                <a:srgbClr val="4D4D4D"/>
              </a:solidFill>
              <a:round/>
              <a:headEnd/>
              <a:tailEnd/>
            </a:ln>
          </p:spPr>
          <p:txBody>
            <a:bodyPr/>
            <a:lstStyle/>
            <a:p>
              <a:endParaRPr lang="en-US"/>
            </a:p>
          </p:txBody>
        </p:sp>
        <p:sp>
          <p:nvSpPr>
            <p:cNvPr id="23998" name="Oval 676"/>
            <p:cNvSpPr>
              <a:spLocks noChangeArrowheads="1"/>
            </p:cNvSpPr>
            <p:nvPr/>
          </p:nvSpPr>
          <p:spPr bwMode="auto">
            <a:xfrm>
              <a:off x="3596" y="2638"/>
              <a:ext cx="6" cy="17"/>
            </a:xfrm>
            <a:prstGeom prst="ellipse">
              <a:avLst/>
            </a:prstGeom>
            <a:solidFill>
              <a:srgbClr val="4D4D4D"/>
            </a:solidFill>
            <a:ln w="7938">
              <a:solidFill>
                <a:srgbClr val="4D4D4D"/>
              </a:solidFill>
              <a:round/>
              <a:headEnd/>
              <a:tailEnd/>
            </a:ln>
          </p:spPr>
          <p:txBody>
            <a:bodyPr/>
            <a:lstStyle/>
            <a:p>
              <a:endParaRPr lang="en-US"/>
            </a:p>
          </p:txBody>
        </p:sp>
        <p:sp>
          <p:nvSpPr>
            <p:cNvPr id="23999" name="Oval 677"/>
            <p:cNvSpPr>
              <a:spLocks noChangeArrowheads="1"/>
            </p:cNvSpPr>
            <p:nvPr/>
          </p:nvSpPr>
          <p:spPr bwMode="auto">
            <a:xfrm>
              <a:off x="3582" y="2679"/>
              <a:ext cx="7" cy="18"/>
            </a:xfrm>
            <a:prstGeom prst="ellipse">
              <a:avLst/>
            </a:prstGeom>
            <a:solidFill>
              <a:srgbClr val="4D4D4D"/>
            </a:solidFill>
            <a:ln w="7938">
              <a:solidFill>
                <a:srgbClr val="4D4D4D"/>
              </a:solidFill>
              <a:round/>
              <a:headEnd/>
              <a:tailEnd/>
            </a:ln>
          </p:spPr>
          <p:txBody>
            <a:bodyPr/>
            <a:lstStyle/>
            <a:p>
              <a:endParaRPr lang="en-US"/>
            </a:p>
          </p:txBody>
        </p:sp>
        <p:sp>
          <p:nvSpPr>
            <p:cNvPr id="24000" name="Oval 678"/>
            <p:cNvSpPr>
              <a:spLocks noChangeArrowheads="1"/>
            </p:cNvSpPr>
            <p:nvPr/>
          </p:nvSpPr>
          <p:spPr bwMode="auto">
            <a:xfrm>
              <a:off x="3612" y="2605"/>
              <a:ext cx="6" cy="15"/>
            </a:xfrm>
            <a:prstGeom prst="ellipse">
              <a:avLst/>
            </a:prstGeom>
            <a:solidFill>
              <a:srgbClr val="4D4D4D"/>
            </a:solidFill>
            <a:ln w="7938">
              <a:solidFill>
                <a:srgbClr val="4D4D4D"/>
              </a:solidFill>
              <a:round/>
              <a:headEnd/>
              <a:tailEnd/>
            </a:ln>
          </p:spPr>
          <p:txBody>
            <a:bodyPr/>
            <a:lstStyle/>
            <a:p>
              <a:endParaRPr lang="en-US"/>
            </a:p>
          </p:txBody>
        </p:sp>
        <p:sp>
          <p:nvSpPr>
            <p:cNvPr id="24001" name="Oval 679"/>
            <p:cNvSpPr>
              <a:spLocks noChangeArrowheads="1"/>
            </p:cNvSpPr>
            <p:nvPr/>
          </p:nvSpPr>
          <p:spPr bwMode="auto">
            <a:xfrm>
              <a:off x="3589" y="2600"/>
              <a:ext cx="7" cy="18"/>
            </a:xfrm>
            <a:prstGeom prst="ellipse">
              <a:avLst/>
            </a:prstGeom>
            <a:solidFill>
              <a:srgbClr val="4D4D4D"/>
            </a:solidFill>
            <a:ln w="7938">
              <a:solidFill>
                <a:srgbClr val="4D4D4D"/>
              </a:solidFill>
              <a:round/>
              <a:headEnd/>
              <a:tailEnd/>
            </a:ln>
          </p:spPr>
          <p:txBody>
            <a:bodyPr/>
            <a:lstStyle/>
            <a:p>
              <a:endParaRPr lang="en-US"/>
            </a:p>
          </p:txBody>
        </p:sp>
        <p:sp>
          <p:nvSpPr>
            <p:cNvPr id="24002" name="Oval 680"/>
            <p:cNvSpPr>
              <a:spLocks noChangeArrowheads="1"/>
            </p:cNvSpPr>
            <p:nvPr/>
          </p:nvSpPr>
          <p:spPr bwMode="auto">
            <a:xfrm>
              <a:off x="3615" y="2649"/>
              <a:ext cx="7" cy="19"/>
            </a:xfrm>
            <a:prstGeom prst="ellipse">
              <a:avLst/>
            </a:prstGeom>
            <a:solidFill>
              <a:srgbClr val="4D4D4D"/>
            </a:solidFill>
            <a:ln w="7938">
              <a:solidFill>
                <a:srgbClr val="4D4D4D"/>
              </a:solidFill>
              <a:round/>
              <a:headEnd/>
              <a:tailEnd/>
            </a:ln>
          </p:spPr>
          <p:txBody>
            <a:bodyPr/>
            <a:lstStyle/>
            <a:p>
              <a:endParaRPr lang="en-US"/>
            </a:p>
          </p:txBody>
        </p:sp>
        <p:sp>
          <p:nvSpPr>
            <p:cNvPr id="24003" name="Oval 681"/>
            <p:cNvSpPr>
              <a:spLocks noChangeArrowheads="1"/>
            </p:cNvSpPr>
            <p:nvPr/>
          </p:nvSpPr>
          <p:spPr bwMode="auto">
            <a:xfrm>
              <a:off x="3597" y="2672"/>
              <a:ext cx="7" cy="17"/>
            </a:xfrm>
            <a:prstGeom prst="ellipse">
              <a:avLst/>
            </a:prstGeom>
            <a:solidFill>
              <a:srgbClr val="4D4D4D"/>
            </a:solidFill>
            <a:ln w="7938">
              <a:solidFill>
                <a:srgbClr val="4D4D4D"/>
              </a:solidFill>
              <a:round/>
              <a:headEnd/>
              <a:tailEnd/>
            </a:ln>
          </p:spPr>
          <p:txBody>
            <a:bodyPr/>
            <a:lstStyle/>
            <a:p>
              <a:endParaRPr lang="en-US"/>
            </a:p>
          </p:txBody>
        </p:sp>
        <p:sp>
          <p:nvSpPr>
            <p:cNvPr id="24004" name="Oval 682"/>
            <p:cNvSpPr>
              <a:spLocks noChangeArrowheads="1"/>
            </p:cNvSpPr>
            <p:nvPr/>
          </p:nvSpPr>
          <p:spPr bwMode="auto">
            <a:xfrm>
              <a:off x="3623" y="2679"/>
              <a:ext cx="7" cy="18"/>
            </a:xfrm>
            <a:prstGeom prst="ellipse">
              <a:avLst/>
            </a:prstGeom>
            <a:solidFill>
              <a:srgbClr val="4D4D4D"/>
            </a:solidFill>
            <a:ln w="7938">
              <a:solidFill>
                <a:srgbClr val="4D4D4D"/>
              </a:solidFill>
              <a:round/>
              <a:headEnd/>
              <a:tailEnd/>
            </a:ln>
          </p:spPr>
          <p:txBody>
            <a:bodyPr/>
            <a:lstStyle/>
            <a:p>
              <a:endParaRPr lang="en-US"/>
            </a:p>
          </p:txBody>
        </p:sp>
        <p:sp>
          <p:nvSpPr>
            <p:cNvPr id="24005" name="Oval 683"/>
            <p:cNvSpPr>
              <a:spLocks noChangeArrowheads="1"/>
            </p:cNvSpPr>
            <p:nvPr/>
          </p:nvSpPr>
          <p:spPr bwMode="auto">
            <a:xfrm>
              <a:off x="3577" y="2632"/>
              <a:ext cx="7" cy="18"/>
            </a:xfrm>
            <a:prstGeom prst="ellipse">
              <a:avLst/>
            </a:prstGeom>
            <a:solidFill>
              <a:srgbClr val="4D4D4D"/>
            </a:solidFill>
            <a:ln w="7938">
              <a:solidFill>
                <a:srgbClr val="4D4D4D"/>
              </a:solidFill>
              <a:round/>
              <a:headEnd/>
              <a:tailEnd/>
            </a:ln>
          </p:spPr>
          <p:txBody>
            <a:bodyPr/>
            <a:lstStyle/>
            <a:p>
              <a:endParaRPr lang="en-US"/>
            </a:p>
          </p:txBody>
        </p:sp>
        <p:sp>
          <p:nvSpPr>
            <p:cNvPr id="24006" name="Oval 684"/>
            <p:cNvSpPr>
              <a:spLocks noChangeArrowheads="1"/>
            </p:cNvSpPr>
            <p:nvPr/>
          </p:nvSpPr>
          <p:spPr bwMode="auto">
            <a:xfrm>
              <a:off x="3627" y="2613"/>
              <a:ext cx="7" cy="15"/>
            </a:xfrm>
            <a:prstGeom prst="ellipse">
              <a:avLst/>
            </a:prstGeom>
            <a:solidFill>
              <a:srgbClr val="4D4D4D"/>
            </a:solidFill>
            <a:ln w="7938">
              <a:solidFill>
                <a:srgbClr val="4D4D4D"/>
              </a:solidFill>
              <a:round/>
              <a:headEnd/>
              <a:tailEnd/>
            </a:ln>
          </p:spPr>
          <p:txBody>
            <a:bodyPr/>
            <a:lstStyle/>
            <a:p>
              <a:endParaRPr lang="en-US"/>
            </a:p>
          </p:txBody>
        </p:sp>
        <p:sp>
          <p:nvSpPr>
            <p:cNvPr id="24007" name="Oval 685"/>
            <p:cNvSpPr>
              <a:spLocks noChangeArrowheads="1"/>
            </p:cNvSpPr>
            <p:nvPr/>
          </p:nvSpPr>
          <p:spPr bwMode="auto">
            <a:xfrm>
              <a:off x="3596" y="2638"/>
              <a:ext cx="6" cy="17"/>
            </a:xfrm>
            <a:prstGeom prst="ellipse">
              <a:avLst/>
            </a:prstGeom>
            <a:solidFill>
              <a:srgbClr val="4D4D4D"/>
            </a:solidFill>
            <a:ln w="7938">
              <a:solidFill>
                <a:srgbClr val="4D4D4D"/>
              </a:solidFill>
              <a:round/>
              <a:headEnd/>
              <a:tailEnd/>
            </a:ln>
          </p:spPr>
          <p:txBody>
            <a:bodyPr/>
            <a:lstStyle/>
            <a:p>
              <a:endParaRPr lang="en-US"/>
            </a:p>
          </p:txBody>
        </p:sp>
        <p:sp>
          <p:nvSpPr>
            <p:cNvPr id="24008" name="Oval 686"/>
            <p:cNvSpPr>
              <a:spLocks noChangeArrowheads="1"/>
            </p:cNvSpPr>
            <p:nvPr/>
          </p:nvSpPr>
          <p:spPr bwMode="auto">
            <a:xfrm>
              <a:off x="3582" y="2679"/>
              <a:ext cx="7" cy="18"/>
            </a:xfrm>
            <a:prstGeom prst="ellipse">
              <a:avLst/>
            </a:prstGeom>
            <a:solidFill>
              <a:srgbClr val="4D4D4D"/>
            </a:solidFill>
            <a:ln w="7938">
              <a:solidFill>
                <a:srgbClr val="4D4D4D"/>
              </a:solidFill>
              <a:round/>
              <a:headEnd/>
              <a:tailEnd/>
            </a:ln>
          </p:spPr>
          <p:txBody>
            <a:bodyPr/>
            <a:lstStyle/>
            <a:p>
              <a:endParaRPr lang="en-US"/>
            </a:p>
          </p:txBody>
        </p:sp>
        <p:sp>
          <p:nvSpPr>
            <p:cNvPr id="24009" name="Oval 687"/>
            <p:cNvSpPr>
              <a:spLocks noChangeArrowheads="1"/>
            </p:cNvSpPr>
            <p:nvPr/>
          </p:nvSpPr>
          <p:spPr bwMode="auto">
            <a:xfrm>
              <a:off x="3612" y="2605"/>
              <a:ext cx="6" cy="15"/>
            </a:xfrm>
            <a:prstGeom prst="ellipse">
              <a:avLst/>
            </a:prstGeom>
            <a:solidFill>
              <a:srgbClr val="4D4D4D"/>
            </a:solidFill>
            <a:ln w="7938">
              <a:solidFill>
                <a:srgbClr val="4D4D4D"/>
              </a:solidFill>
              <a:round/>
              <a:headEnd/>
              <a:tailEnd/>
            </a:ln>
          </p:spPr>
          <p:txBody>
            <a:bodyPr/>
            <a:lstStyle/>
            <a:p>
              <a:endParaRPr lang="en-US"/>
            </a:p>
          </p:txBody>
        </p:sp>
        <p:sp>
          <p:nvSpPr>
            <p:cNvPr id="24010" name="Oval 688"/>
            <p:cNvSpPr>
              <a:spLocks noChangeArrowheads="1"/>
            </p:cNvSpPr>
            <p:nvPr/>
          </p:nvSpPr>
          <p:spPr bwMode="auto">
            <a:xfrm>
              <a:off x="3589" y="2600"/>
              <a:ext cx="7" cy="18"/>
            </a:xfrm>
            <a:prstGeom prst="ellipse">
              <a:avLst/>
            </a:prstGeom>
            <a:solidFill>
              <a:srgbClr val="4D4D4D"/>
            </a:solidFill>
            <a:ln w="7938">
              <a:solidFill>
                <a:srgbClr val="4D4D4D"/>
              </a:solidFill>
              <a:round/>
              <a:headEnd/>
              <a:tailEnd/>
            </a:ln>
          </p:spPr>
          <p:txBody>
            <a:bodyPr/>
            <a:lstStyle/>
            <a:p>
              <a:endParaRPr lang="en-US"/>
            </a:p>
          </p:txBody>
        </p:sp>
        <p:sp>
          <p:nvSpPr>
            <p:cNvPr id="24011" name="Oval 689"/>
            <p:cNvSpPr>
              <a:spLocks noChangeArrowheads="1"/>
            </p:cNvSpPr>
            <p:nvPr/>
          </p:nvSpPr>
          <p:spPr bwMode="auto">
            <a:xfrm>
              <a:off x="3615" y="2649"/>
              <a:ext cx="7" cy="19"/>
            </a:xfrm>
            <a:prstGeom prst="ellipse">
              <a:avLst/>
            </a:prstGeom>
            <a:solidFill>
              <a:srgbClr val="4D4D4D"/>
            </a:solidFill>
            <a:ln w="7938">
              <a:solidFill>
                <a:srgbClr val="4D4D4D"/>
              </a:solidFill>
              <a:round/>
              <a:headEnd/>
              <a:tailEnd/>
            </a:ln>
          </p:spPr>
          <p:txBody>
            <a:bodyPr/>
            <a:lstStyle/>
            <a:p>
              <a:endParaRPr lang="en-US"/>
            </a:p>
          </p:txBody>
        </p:sp>
        <p:sp>
          <p:nvSpPr>
            <p:cNvPr id="24012" name="Oval 690"/>
            <p:cNvSpPr>
              <a:spLocks noChangeArrowheads="1"/>
            </p:cNvSpPr>
            <p:nvPr/>
          </p:nvSpPr>
          <p:spPr bwMode="auto">
            <a:xfrm>
              <a:off x="3597" y="2672"/>
              <a:ext cx="7" cy="17"/>
            </a:xfrm>
            <a:prstGeom prst="ellipse">
              <a:avLst/>
            </a:prstGeom>
            <a:solidFill>
              <a:srgbClr val="4D4D4D"/>
            </a:solidFill>
            <a:ln w="7938">
              <a:solidFill>
                <a:srgbClr val="4D4D4D"/>
              </a:solidFill>
              <a:round/>
              <a:headEnd/>
              <a:tailEnd/>
            </a:ln>
          </p:spPr>
          <p:txBody>
            <a:bodyPr/>
            <a:lstStyle/>
            <a:p>
              <a:endParaRPr lang="en-US"/>
            </a:p>
          </p:txBody>
        </p:sp>
        <p:sp>
          <p:nvSpPr>
            <p:cNvPr id="24013" name="Oval 691"/>
            <p:cNvSpPr>
              <a:spLocks noChangeArrowheads="1"/>
            </p:cNvSpPr>
            <p:nvPr/>
          </p:nvSpPr>
          <p:spPr bwMode="auto">
            <a:xfrm>
              <a:off x="3623" y="2679"/>
              <a:ext cx="7" cy="18"/>
            </a:xfrm>
            <a:prstGeom prst="ellipse">
              <a:avLst/>
            </a:prstGeom>
            <a:solidFill>
              <a:srgbClr val="4D4D4D"/>
            </a:solidFill>
            <a:ln w="7938">
              <a:solidFill>
                <a:srgbClr val="4D4D4D"/>
              </a:solidFill>
              <a:round/>
              <a:headEnd/>
              <a:tailEnd/>
            </a:ln>
          </p:spPr>
          <p:txBody>
            <a:bodyPr/>
            <a:lstStyle/>
            <a:p>
              <a:endParaRPr lang="en-US"/>
            </a:p>
          </p:txBody>
        </p:sp>
        <p:sp>
          <p:nvSpPr>
            <p:cNvPr id="24014" name="Oval 692"/>
            <p:cNvSpPr>
              <a:spLocks noChangeArrowheads="1"/>
            </p:cNvSpPr>
            <p:nvPr/>
          </p:nvSpPr>
          <p:spPr bwMode="auto">
            <a:xfrm>
              <a:off x="3844" y="2916"/>
              <a:ext cx="7" cy="18"/>
            </a:xfrm>
            <a:prstGeom prst="ellipse">
              <a:avLst/>
            </a:prstGeom>
            <a:solidFill>
              <a:srgbClr val="4D4D4D"/>
            </a:solidFill>
            <a:ln w="7938">
              <a:solidFill>
                <a:srgbClr val="4D4D4D"/>
              </a:solidFill>
              <a:round/>
              <a:headEnd/>
              <a:tailEnd/>
            </a:ln>
          </p:spPr>
          <p:txBody>
            <a:bodyPr/>
            <a:lstStyle/>
            <a:p>
              <a:endParaRPr lang="en-US"/>
            </a:p>
          </p:txBody>
        </p:sp>
        <p:sp>
          <p:nvSpPr>
            <p:cNvPr id="24015" name="Oval 693"/>
            <p:cNvSpPr>
              <a:spLocks noChangeArrowheads="1"/>
            </p:cNvSpPr>
            <p:nvPr/>
          </p:nvSpPr>
          <p:spPr bwMode="auto">
            <a:xfrm>
              <a:off x="3796" y="2509"/>
              <a:ext cx="7" cy="17"/>
            </a:xfrm>
            <a:prstGeom prst="ellipse">
              <a:avLst/>
            </a:prstGeom>
            <a:solidFill>
              <a:srgbClr val="4D4D4D"/>
            </a:solidFill>
            <a:ln w="7938">
              <a:solidFill>
                <a:srgbClr val="4D4D4D"/>
              </a:solidFill>
              <a:round/>
              <a:headEnd/>
              <a:tailEnd/>
            </a:ln>
          </p:spPr>
          <p:txBody>
            <a:bodyPr/>
            <a:lstStyle/>
            <a:p>
              <a:endParaRPr lang="en-US"/>
            </a:p>
          </p:txBody>
        </p:sp>
        <p:sp>
          <p:nvSpPr>
            <p:cNvPr id="24016" name="Oval 694"/>
            <p:cNvSpPr>
              <a:spLocks noChangeArrowheads="1"/>
            </p:cNvSpPr>
            <p:nvPr/>
          </p:nvSpPr>
          <p:spPr bwMode="auto">
            <a:xfrm>
              <a:off x="3828" y="2882"/>
              <a:ext cx="7" cy="18"/>
            </a:xfrm>
            <a:prstGeom prst="ellipse">
              <a:avLst/>
            </a:prstGeom>
            <a:solidFill>
              <a:srgbClr val="4D4D4D"/>
            </a:solidFill>
            <a:ln w="7938">
              <a:solidFill>
                <a:srgbClr val="4D4D4D"/>
              </a:solidFill>
              <a:round/>
              <a:headEnd/>
              <a:tailEnd/>
            </a:ln>
          </p:spPr>
          <p:txBody>
            <a:bodyPr/>
            <a:lstStyle/>
            <a:p>
              <a:endParaRPr lang="en-US"/>
            </a:p>
          </p:txBody>
        </p:sp>
        <p:sp>
          <p:nvSpPr>
            <p:cNvPr id="24017" name="Oval 695"/>
            <p:cNvSpPr>
              <a:spLocks noChangeArrowheads="1"/>
            </p:cNvSpPr>
            <p:nvPr/>
          </p:nvSpPr>
          <p:spPr bwMode="auto">
            <a:xfrm>
              <a:off x="3871" y="2685"/>
              <a:ext cx="7" cy="16"/>
            </a:xfrm>
            <a:prstGeom prst="ellipse">
              <a:avLst/>
            </a:prstGeom>
            <a:solidFill>
              <a:srgbClr val="4D4D4D"/>
            </a:solidFill>
            <a:ln w="7938">
              <a:solidFill>
                <a:srgbClr val="4D4D4D"/>
              </a:solidFill>
              <a:round/>
              <a:headEnd/>
              <a:tailEnd/>
            </a:ln>
          </p:spPr>
          <p:txBody>
            <a:bodyPr/>
            <a:lstStyle/>
            <a:p>
              <a:endParaRPr lang="en-US"/>
            </a:p>
          </p:txBody>
        </p:sp>
        <p:sp>
          <p:nvSpPr>
            <p:cNvPr id="24018" name="Oval 696"/>
            <p:cNvSpPr>
              <a:spLocks noChangeArrowheads="1"/>
            </p:cNvSpPr>
            <p:nvPr/>
          </p:nvSpPr>
          <p:spPr bwMode="auto">
            <a:xfrm>
              <a:off x="3685" y="2585"/>
              <a:ext cx="7" cy="16"/>
            </a:xfrm>
            <a:prstGeom prst="ellipse">
              <a:avLst/>
            </a:prstGeom>
            <a:solidFill>
              <a:srgbClr val="4D4D4D"/>
            </a:solidFill>
            <a:ln w="7938">
              <a:solidFill>
                <a:srgbClr val="4D4D4D"/>
              </a:solidFill>
              <a:round/>
              <a:headEnd/>
              <a:tailEnd/>
            </a:ln>
          </p:spPr>
          <p:txBody>
            <a:bodyPr/>
            <a:lstStyle/>
            <a:p>
              <a:endParaRPr lang="en-US"/>
            </a:p>
          </p:txBody>
        </p:sp>
        <p:sp>
          <p:nvSpPr>
            <p:cNvPr id="24019" name="Oval 697"/>
            <p:cNvSpPr>
              <a:spLocks noChangeArrowheads="1"/>
            </p:cNvSpPr>
            <p:nvPr/>
          </p:nvSpPr>
          <p:spPr bwMode="auto">
            <a:xfrm>
              <a:off x="3854" y="2661"/>
              <a:ext cx="7" cy="16"/>
            </a:xfrm>
            <a:prstGeom prst="ellipse">
              <a:avLst/>
            </a:prstGeom>
            <a:solidFill>
              <a:srgbClr val="4D4D4D"/>
            </a:solidFill>
            <a:ln w="7938">
              <a:solidFill>
                <a:srgbClr val="4D4D4D"/>
              </a:solidFill>
              <a:round/>
              <a:headEnd/>
              <a:tailEnd/>
            </a:ln>
          </p:spPr>
          <p:txBody>
            <a:bodyPr/>
            <a:lstStyle/>
            <a:p>
              <a:endParaRPr lang="en-US"/>
            </a:p>
          </p:txBody>
        </p:sp>
        <p:sp>
          <p:nvSpPr>
            <p:cNvPr id="24020" name="Oval 698"/>
            <p:cNvSpPr>
              <a:spLocks noChangeArrowheads="1"/>
            </p:cNvSpPr>
            <p:nvPr/>
          </p:nvSpPr>
          <p:spPr bwMode="auto">
            <a:xfrm>
              <a:off x="3796" y="2648"/>
              <a:ext cx="7" cy="16"/>
            </a:xfrm>
            <a:prstGeom prst="ellipse">
              <a:avLst/>
            </a:prstGeom>
            <a:solidFill>
              <a:srgbClr val="4D4D4D"/>
            </a:solidFill>
            <a:ln w="7938">
              <a:solidFill>
                <a:srgbClr val="4D4D4D"/>
              </a:solidFill>
              <a:round/>
              <a:headEnd/>
              <a:tailEnd/>
            </a:ln>
          </p:spPr>
          <p:txBody>
            <a:bodyPr/>
            <a:lstStyle/>
            <a:p>
              <a:endParaRPr lang="en-US"/>
            </a:p>
          </p:txBody>
        </p:sp>
        <p:sp>
          <p:nvSpPr>
            <p:cNvPr id="24021" name="Oval 699"/>
            <p:cNvSpPr>
              <a:spLocks noChangeArrowheads="1"/>
            </p:cNvSpPr>
            <p:nvPr/>
          </p:nvSpPr>
          <p:spPr bwMode="auto">
            <a:xfrm>
              <a:off x="3823" y="2460"/>
              <a:ext cx="7" cy="19"/>
            </a:xfrm>
            <a:prstGeom prst="ellipse">
              <a:avLst/>
            </a:prstGeom>
            <a:solidFill>
              <a:srgbClr val="4D4D4D"/>
            </a:solidFill>
            <a:ln w="7938">
              <a:solidFill>
                <a:srgbClr val="4D4D4D"/>
              </a:solidFill>
              <a:round/>
              <a:headEnd/>
              <a:tailEnd/>
            </a:ln>
          </p:spPr>
          <p:txBody>
            <a:bodyPr/>
            <a:lstStyle/>
            <a:p>
              <a:endParaRPr lang="en-US"/>
            </a:p>
          </p:txBody>
        </p:sp>
        <p:sp>
          <p:nvSpPr>
            <p:cNvPr id="24022" name="Oval 700"/>
            <p:cNvSpPr>
              <a:spLocks noChangeArrowheads="1"/>
            </p:cNvSpPr>
            <p:nvPr/>
          </p:nvSpPr>
          <p:spPr bwMode="auto">
            <a:xfrm>
              <a:off x="3834" y="2667"/>
              <a:ext cx="7" cy="17"/>
            </a:xfrm>
            <a:prstGeom prst="ellipse">
              <a:avLst/>
            </a:prstGeom>
            <a:solidFill>
              <a:srgbClr val="4D4D4D"/>
            </a:solidFill>
            <a:ln w="7938">
              <a:solidFill>
                <a:srgbClr val="4D4D4D"/>
              </a:solidFill>
              <a:round/>
              <a:headEnd/>
              <a:tailEnd/>
            </a:ln>
          </p:spPr>
          <p:txBody>
            <a:bodyPr/>
            <a:lstStyle/>
            <a:p>
              <a:endParaRPr lang="en-US"/>
            </a:p>
          </p:txBody>
        </p:sp>
        <p:grpSp>
          <p:nvGrpSpPr>
            <p:cNvPr id="24023" name="Group 701"/>
            <p:cNvGrpSpPr>
              <a:grpSpLocks/>
            </p:cNvGrpSpPr>
            <p:nvPr/>
          </p:nvGrpSpPr>
          <p:grpSpPr bwMode="auto">
            <a:xfrm>
              <a:off x="3631" y="2361"/>
              <a:ext cx="1025" cy="634"/>
              <a:chOff x="3599" y="1829"/>
              <a:chExt cx="1025" cy="634"/>
            </a:xfrm>
          </p:grpSpPr>
          <p:sp>
            <p:nvSpPr>
              <p:cNvPr id="24024" name="Oval 702"/>
              <p:cNvSpPr>
                <a:spLocks noChangeArrowheads="1"/>
              </p:cNvSpPr>
              <p:nvPr/>
            </p:nvSpPr>
            <p:spPr bwMode="auto">
              <a:xfrm>
                <a:off x="3599" y="2160"/>
                <a:ext cx="7" cy="17"/>
              </a:xfrm>
              <a:prstGeom prst="ellipse">
                <a:avLst/>
              </a:prstGeom>
              <a:solidFill>
                <a:srgbClr val="4D4D4D"/>
              </a:solidFill>
              <a:ln w="7938">
                <a:solidFill>
                  <a:srgbClr val="4D4D4D"/>
                </a:solidFill>
                <a:round/>
                <a:headEnd/>
                <a:tailEnd/>
              </a:ln>
            </p:spPr>
            <p:txBody>
              <a:bodyPr/>
              <a:lstStyle/>
              <a:p>
                <a:endParaRPr lang="en-US"/>
              </a:p>
            </p:txBody>
          </p:sp>
          <p:sp>
            <p:nvSpPr>
              <p:cNvPr id="24025" name="Oval 703"/>
              <p:cNvSpPr>
                <a:spLocks noChangeArrowheads="1"/>
              </p:cNvSpPr>
              <p:nvPr/>
            </p:nvSpPr>
            <p:spPr bwMode="auto">
              <a:xfrm>
                <a:off x="3651" y="2140"/>
                <a:ext cx="7" cy="16"/>
              </a:xfrm>
              <a:prstGeom prst="ellipse">
                <a:avLst/>
              </a:prstGeom>
              <a:solidFill>
                <a:srgbClr val="4D4D4D"/>
              </a:solidFill>
              <a:ln w="7938">
                <a:solidFill>
                  <a:srgbClr val="4D4D4D"/>
                </a:solidFill>
                <a:round/>
                <a:headEnd/>
                <a:tailEnd/>
              </a:ln>
            </p:spPr>
            <p:txBody>
              <a:bodyPr/>
              <a:lstStyle/>
              <a:p>
                <a:endParaRPr lang="en-US"/>
              </a:p>
            </p:txBody>
          </p:sp>
          <p:sp>
            <p:nvSpPr>
              <p:cNvPr id="24026" name="Oval 704"/>
              <p:cNvSpPr>
                <a:spLocks noChangeArrowheads="1"/>
              </p:cNvSpPr>
              <p:nvPr/>
            </p:nvSpPr>
            <p:spPr bwMode="auto">
              <a:xfrm>
                <a:off x="3620" y="2164"/>
                <a:ext cx="7" cy="17"/>
              </a:xfrm>
              <a:prstGeom prst="ellipse">
                <a:avLst/>
              </a:prstGeom>
              <a:solidFill>
                <a:srgbClr val="4D4D4D"/>
              </a:solidFill>
              <a:ln w="7938">
                <a:solidFill>
                  <a:srgbClr val="4D4D4D"/>
                </a:solidFill>
                <a:round/>
                <a:headEnd/>
                <a:tailEnd/>
              </a:ln>
            </p:spPr>
            <p:txBody>
              <a:bodyPr/>
              <a:lstStyle/>
              <a:p>
                <a:endParaRPr lang="en-US"/>
              </a:p>
            </p:txBody>
          </p:sp>
          <p:sp>
            <p:nvSpPr>
              <p:cNvPr id="24027" name="Oval 705"/>
              <p:cNvSpPr>
                <a:spLocks noChangeArrowheads="1"/>
              </p:cNvSpPr>
              <p:nvPr/>
            </p:nvSpPr>
            <p:spPr bwMode="auto">
              <a:xfrm>
                <a:off x="3605" y="2206"/>
                <a:ext cx="7" cy="18"/>
              </a:xfrm>
              <a:prstGeom prst="ellipse">
                <a:avLst/>
              </a:prstGeom>
              <a:solidFill>
                <a:srgbClr val="4D4D4D"/>
              </a:solidFill>
              <a:ln w="7938">
                <a:solidFill>
                  <a:srgbClr val="4D4D4D"/>
                </a:solidFill>
                <a:round/>
                <a:headEnd/>
                <a:tailEnd/>
              </a:ln>
            </p:spPr>
            <p:txBody>
              <a:bodyPr/>
              <a:lstStyle/>
              <a:p>
                <a:endParaRPr lang="en-US"/>
              </a:p>
            </p:txBody>
          </p:sp>
          <p:sp>
            <p:nvSpPr>
              <p:cNvPr id="24028" name="Oval 706"/>
              <p:cNvSpPr>
                <a:spLocks noChangeArrowheads="1"/>
              </p:cNvSpPr>
              <p:nvPr/>
            </p:nvSpPr>
            <p:spPr bwMode="auto">
              <a:xfrm>
                <a:off x="3635" y="2131"/>
                <a:ext cx="7" cy="16"/>
              </a:xfrm>
              <a:prstGeom prst="ellipse">
                <a:avLst/>
              </a:prstGeom>
              <a:solidFill>
                <a:srgbClr val="4D4D4D"/>
              </a:solidFill>
              <a:ln w="7938">
                <a:solidFill>
                  <a:srgbClr val="4D4D4D"/>
                </a:solidFill>
                <a:round/>
                <a:headEnd/>
                <a:tailEnd/>
              </a:ln>
            </p:spPr>
            <p:txBody>
              <a:bodyPr/>
              <a:lstStyle/>
              <a:p>
                <a:endParaRPr lang="en-US"/>
              </a:p>
            </p:txBody>
          </p:sp>
          <p:sp>
            <p:nvSpPr>
              <p:cNvPr id="24029" name="Oval 707"/>
              <p:cNvSpPr>
                <a:spLocks noChangeArrowheads="1"/>
              </p:cNvSpPr>
              <p:nvPr/>
            </p:nvSpPr>
            <p:spPr bwMode="auto">
              <a:xfrm>
                <a:off x="3613" y="2128"/>
                <a:ext cx="7" cy="15"/>
              </a:xfrm>
              <a:prstGeom prst="ellipse">
                <a:avLst/>
              </a:prstGeom>
              <a:solidFill>
                <a:srgbClr val="4D4D4D"/>
              </a:solidFill>
              <a:ln w="7938">
                <a:solidFill>
                  <a:srgbClr val="4D4D4D"/>
                </a:solidFill>
                <a:round/>
                <a:headEnd/>
                <a:tailEnd/>
              </a:ln>
            </p:spPr>
            <p:txBody>
              <a:bodyPr/>
              <a:lstStyle/>
              <a:p>
                <a:endParaRPr lang="en-US"/>
              </a:p>
            </p:txBody>
          </p:sp>
          <p:sp>
            <p:nvSpPr>
              <p:cNvPr id="24030" name="Oval 708"/>
              <p:cNvSpPr>
                <a:spLocks noChangeArrowheads="1"/>
              </p:cNvSpPr>
              <p:nvPr/>
            </p:nvSpPr>
            <p:spPr bwMode="auto">
              <a:xfrm>
                <a:off x="3639" y="2176"/>
                <a:ext cx="7" cy="19"/>
              </a:xfrm>
              <a:prstGeom prst="ellipse">
                <a:avLst/>
              </a:prstGeom>
              <a:solidFill>
                <a:srgbClr val="4D4D4D"/>
              </a:solidFill>
              <a:ln w="7938">
                <a:solidFill>
                  <a:srgbClr val="4D4D4D"/>
                </a:solidFill>
                <a:round/>
                <a:headEnd/>
                <a:tailEnd/>
              </a:ln>
            </p:spPr>
            <p:txBody>
              <a:bodyPr/>
              <a:lstStyle/>
              <a:p>
                <a:endParaRPr lang="en-US"/>
              </a:p>
            </p:txBody>
          </p:sp>
          <p:sp>
            <p:nvSpPr>
              <p:cNvPr id="24031" name="Oval 709"/>
              <p:cNvSpPr>
                <a:spLocks noChangeArrowheads="1"/>
              </p:cNvSpPr>
              <p:nvPr/>
            </p:nvSpPr>
            <p:spPr bwMode="auto">
              <a:xfrm>
                <a:off x="3620" y="2199"/>
                <a:ext cx="7" cy="17"/>
              </a:xfrm>
              <a:prstGeom prst="ellipse">
                <a:avLst/>
              </a:prstGeom>
              <a:solidFill>
                <a:srgbClr val="4D4D4D"/>
              </a:solidFill>
              <a:ln w="7938">
                <a:solidFill>
                  <a:srgbClr val="4D4D4D"/>
                </a:solidFill>
                <a:round/>
                <a:headEnd/>
                <a:tailEnd/>
              </a:ln>
            </p:spPr>
            <p:txBody>
              <a:bodyPr/>
              <a:lstStyle/>
              <a:p>
                <a:endParaRPr lang="en-US"/>
              </a:p>
            </p:txBody>
          </p:sp>
          <p:sp>
            <p:nvSpPr>
              <p:cNvPr id="24032" name="Oval 710"/>
              <p:cNvSpPr>
                <a:spLocks noChangeArrowheads="1"/>
              </p:cNvSpPr>
              <p:nvPr/>
            </p:nvSpPr>
            <p:spPr bwMode="auto">
              <a:xfrm>
                <a:off x="3647" y="2206"/>
                <a:ext cx="6" cy="18"/>
              </a:xfrm>
              <a:prstGeom prst="ellipse">
                <a:avLst/>
              </a:prstGeom>
              <a:solidFill>
                <a:srgbClr val="4D4D4D"/>
              </a:solidFill>
              <a:ln w="7938">
                <a:solidFill>
                  <a:srgbClr val="4D4D4D"/>
                </a:solidFill>
                <a:round/>
                <a:headEnd/>
                <a:tailEnd/>
              </a:ln>
            </p:spPr>
            <p:txBody>
              <a:bodyPr/>
              <a:lstStyle/>
              <a:p>
                <a:endParaRPr lang="en-US"/>
              </a:p>
            </p:txBody>
          </p:sp>
          <p:sp>
            <p:nvSpPr>
              <p:cNvPr id="24033" name="Oval 711"/>
              <p:cNvSpPr>
                <a:spLocks noChangeArrowheads="1"/>
              </p:cNvSpPr>
              <p:nvPr/>
            </p:nvSpPr>
            <p:spPr bwMode="auto">
              <a:xfrm>
                <a:off x="3599" y="2160"/>
                <a:ext cx="7" cy="17"/>
              </a:xfrm>
              <a:prstGeom prst="ellipse">
                <a:avLst/>
              </a:prstGeom>
              <a:solidFill>
                <a:srgbClr val="4D4D4D"/>
              </a:solidFill>
              <a:ln w="7938">
                <a:solidFill>
                  <a:srgbClr val="4D4D4D"/>
                </a:solidFill>
                <a:round/>
                <a:headEnd/>
                <a:tailEnd/>
              </a:ln>
            </p:spPr>
            <p:txBody>
              <a:bodyPr/>
              <a:lstStyle/>
              <a:p>
                <a:endParaRPr lang="en-US"/>
              </a:p>
            </p:txBody>
          </p:sp>
          <p:sp>
            <p:nvSpPr>
              <p:cNvPr id="24034" name="Oval 712"/>
              <p:cNvSpPr>
                <a:spLocks noChangeArrowheads="1"/>
              </p:cNvSpPr>
              <p:nvPr/>
            </p:nvSpPr>
            <p:spPr bwMode="auto">
              <a:xfrm>
                <a:off x="3651" y="2140"/>
                <a:ext cx="7" cy="16"/>
              </a:xfrm>
              <a:prstGeom prst="ellipse">
                <a:avLst/>
              </a:prstGeom>
              <a:solidFill>
                <a:srgbClr val="4D4D4D"/>
              </a:solidFill>
              <a:ln w="7938">
                <a:solidFill>
                  <a:srgbClr val="4D4D4D"/>
                </a:solidFill>
                <a:round/>
                <a:headEnd/>
                <a:tailEnd/>
              </a:ln>
            </p:spPr>
            <p:txBody>
              <a:bodyPr/>
              <a:lstStyle/>
              <a:p>
                <a:endParaRPr lang="en-US"/>
              </a:p>
            </p:txBody>
          </p:sp>
          <p:sp>
            <p:nvSpPr>
              <p:cNvPr id="24035" name="Oval 713"/>
              <p:cNvSpPr>
                <a:spLocks noChangeArrowheads="1"/>
              </p:cNvSpPr>
              <p:nvPr/>
            </p:nvSpPr>
            <p:spPr bwMode="auto">
              <a:xfrm>
                <a:off x="3620" y="2164"/>
                <a:ext cx="7" cy="17"/>
              </a:xfrm>
              <a:prstGeom prst="ellipse">
                <a:avLst/>
              </a:prstGeom>
              <a:solidFill>
                <a:srgbClr val="4D4D4D"/>
              </a:solidFill>
              <a:ln w="7938">
                <a:solidFill>
                  <a:srgbClr val="4D4D4D"/>
                </a:solidFill>
                <a:round/>
                <a:headEnd/>
                <a:tailEnd/>
              </a:ln>
            </p:spPr>
            <p:txBody>
              <a:bodyPr/>
              <a:lstStyle/>
              <a:p>
                <a:endParaRPr lang="en-US"/>
              </a:p>
            </p:txBody>
          </p:sp>
          <p:sp>
            <p:nvSpPr>
              <p:cNvPr id="24036" name="Oval 714"/>
              <p:cNvSpPr>
                <a:spLocks noChangeArrowheads="1"/>
              </p:cNvSpPr>
              <p:nvPr/>
            </p:nvSpPr>
            <p:spPr bwMode="auto">
              <a:xfrm>
                <a:off x="3605" y="2206"/>
                <a:ext cx="7" cy="18"/>
              </a:xfrm>
              <a:prstGeom prst="ellipse">
                <a:avLst/>
              </a:prstGeom>
              <a:solidFill>
                <a:srgbClr val="4D4D4D"/>
              </a:solidFill>
              <a:ln w="7938">
                <a:solidFill>
                  <a:srgbClr val="4D4D4D"/>
                </a:solidFill>
                <a:round/>
                <a:headEnd/>
                <a:tailEnd/>
              </a:ln>
            </p:spPr>
            <p:txBody>
              <a:bodyPr/>
              <a:lstStyle/>
              <a:p>
                <a:endParaRPr lang="en-US"/>
              </a:p>
            </p:txBody>
          </p:sp>
          <p:sp>
            <p:nvSpPr>
              <p:cNvPr id="24037" name="Oval 715"/>
              <p:cNvSpPr>
                <a:spLocks noChangeArrowheads="1"/>
              </p:cNvSpPr>
              <p:nvPr/>
            </p:nvSpPr>
            <p:spPr bwMode="auto">
              <a:xfrm>
                <a:off x="3635" y="2131"/>
                <a:ext cx="7" cy="16"/>
              </a:xfrm>
              <a:prstGeom prst="ellipse">
                <a:avLst/>
              </a:prstGeom>
              <a:solidFill>
                <a:srgbClr val="4D4D4D"/>
              </a:solidFill>
              <a:ln w="7938">
                <a:solidFill>
                  <a:srgbClr val="4D4D4D"/>
                </a:solidFill>
                <a:round/>
                <a:headEnd/>
                <a:tailEnd/>
              </a:ln>
            </p:spPr>
            <p:txBody>
              <a:bodyPr/>
              <a:lstStyle/>
              <a:p>
                <a:endParaRPr lang="en-US"/>
              </a:p>
            </p:txBody>
          </p:sp>
          <p:sp>
            <p:nvSpPr>
              <p:cNvPr id="24038" name="Oval 716"/>
              <p:cNvSpPr>
                <a:spLocks noChangeArrowheads="1"/>
              </p:cNvSpPr>
              <p:nvPr/>
            </p:nvSpPr>
            <p:spPr bwMode="auto">
              <a:xfrm>
                <a:off x="3613" y="2128"/>
                <a:ext cx="7" cy="15"/>
              </a:xfrm>
              <a:prstGeom prst="ellipse">
                <a:avLst/>
              </a:prstGeom>
              <a:solidFill>
                <a:srgbClr val="4D4D4D"/>
              </a:solidFill>
              <a:ln w="7938">
                <a:solidFill>
                  <a:srgbClr val="4D4D4D"/>
                </a:solidFill>
                <a:round/>
                <a:headEnd/>
                <a:tailEnd/>
              </a:ln>
            </p:spPr>
            <p:txBody>
              <a:bodyPr/>
              <a:lstStyle/>
              <a:p>
                <a:endParaRPr lang="en-US"/>
              </a:p>
            </p:txBody>
          </p:sp>
          <p:sp>
            <p:nvSpPr>
              <p:cNvPr id="24039" name="Oval 717"/>
              <p:cNvSpPr>
                <a:spLocks noChangeArrowheads="1"/>
              </p:cNvSpPr>
              <p:nvPr/>
            </p:nvSpPr>
            <p:spPr bwMode="auto">
              <a:xfrm>
                <a:off x="3639" y="2176"/>
                <a:ext cx="7" cy="19"/>
              </a:xfrm>
              <a:prstGeom prst="ellipse">
                <a:avLst/>
              </a:prstGeom>
              <a:solidFill>
                <a:srgbClr val="4D4D4D"/>
              </a:solidFill>
              <a:ln w="7938">
                <a:solidFill>
                  <a:srgbClr val="4D4D4D"/>
                </a:solidFill>
                <a:round/>
                <a:headEnd/>
                <a:tailEnd/>
              </a:ln>
            </p:spPr>
            <p:txBody>
              <a:bodyPr/>
              <a:lstStyle/>
              <a:p>
                <a:endParaRPr lang="en-US"/>
              </a:p>
            </p:txBody>
          </p:sp>
          <p:sp>
            <p:nvSpPr>
              <p:cNvPr id="24040" name="Oval 718"/>
              <p:cNvSpPr>
                <a:spLocks noChangeArrowheads="1"/>
              </p:cNvSpPr>
              <p:nvPr/>
            </p:nvSpPr>
            <p:spPr bwMode="auto">
              <a:xfrm>
                <a:off x="3620" y="2199"/>
                <a:ext cx="7" cy="17"/>
              </a:xfrm>
              <a:prstGeom prst="ellipse">
                <a:avLst/>
              </a:prstGeom>
              <a:solidFill>
                <a:srgbClr val="4D4D4D"/>
              </a:solidFill>
              <a:ln w="7938">
                <a:solidFill>
                  <a:srgbClr val="4D4D4D"/>
                </a:solidFill>
                <a:round/>
                <a:headEnd/>
                <a:tailEnd/>
              </a:ln>
            </p:spPr>
            <p:txBody>
              <a:bodyPr/>
              <a:lstStyle/>
              <a:p>
                <a:endParaRPr lang="en-US"/>
              </a:p>
            </p:txBody>
          </p:sp>
          <p:sp>
            <p:nvSpPr>
              <p:cNvPr id="24041" name="Oval 719"/>
              <p:cNvSpPr>
                <a:spLocks noChangeArrowheads="1"/>
              </p:cNvSpPr>
              <p:nvPr/>
            </p:nvSpPr>
            <p:spPr bwMode="auto">
              <a:xfrm>
                <a:off x="3647" y="2206"/>
                <a:ext cx="6" cy="18"/>
              </a:xfrm>
              <a:prstGeom prst="ellipse">
                <a:avLst/>
              </a:prstGeom>
              <a:solidFill>
                <a:srgbClr val="4D4D4D"/>
              </a:solidFill>
              <a:ln w="7938">
                <a:solidFill>
                  <a:srgbClr val="4D4D4D"/>
                </a:solidFill>
                <a:round/>
                <a:headEnd/>
                <a:tailEnd/>
              </a:ln>
            </p:spPr>
            <p:txBody>
              <a:bodyPr/>
              <a:lstStyle/>
              <a:p>
                <a:endParaRPr lang="en-US"/>
              </a:p>
            </p:txBody>
          </p:sp>
          <p:sp>
            <p:nvSpPr>
              <p:cNvPr id="24042" name="Oval 720"/>
              <p:cNvSpPr>
                <a:spLocks noChangeArrowheads="1"/>
              </p:cNvSpPr>
              <p:nvPr/>
            </p:nvSpPr>
            <p:spPr bwMode="auto">
              <a:xfrm>
                <a:off x="3778" y="2116"/>
                <a:ext cx="6" cy="18"/>
              </a:xfrm>
              <a:prstGeom prst="ellipse">
                <a:avLst/>
              </a:prstGeom>
              <a:solidFill>
                <a:srgbClr val="4D4D4D"/>
              </a:solidFill>
              <a:ln w="7938">
                <a:solidFill>
                  <a:srgbClr val="4D4D4D"/>
                </a:solidFill>
                <a:round/>
                <a:headEnd/>
                <a:tailEnd/>
              </a:ln>
            </p:spPr>
            <p:txBody>
              <a:bodyPr/>
              <a:lstStyle/>
              <a:p>
                <a:endParaRPr lang="en-US"/>
              </a:p>
            </p:txBody>
          </p:sp>
          <p:sp>
            <p:nvSpPr>
              <p:cNvPr id="24043" name="Oval 721"/>
              <p:cNvSpPr>
                <a:spLocks noChangeArrowheads="1"/>
              </p:cNvSpPr>
              <p:nvPr/>
            </p:nvSpPr>
            <p:spPr bwMode="auto">
              <a:xfrm>
                <a:off x="3769" y="1942"/>
                <a:ext cx="6" cy="18"/>
              </a:xfrm>
              <a:prstGeom prst="ellipse">
                <a:avLst/>
              </a:prstGeom>
              <a:solidFill>
                <a:srgbClr val="4D4D4D"/>
              </a:solidFill>
              <a:ln w="7938">
                <a:solidFill>
                  <a:srgbClr val="4D4D4D"/>
                </a:solidFill>
                <a:round/>
                <a:headEnd/>
                <a:tailEnd/>
              </a:ln>
            </p:spPr>
            <p:txBody>
              <a:bodyPr/>
              <a:lstStyle/>
              <a:p>
                <a:endParaRPr lang="en-US"/>
              </a:p>
            </p:txBody>
          </p:sp>
          <p:sp>
            <p:nvSpPr>
              <p:cNvPr id="24044" name="Oval 722"/>
              <p:cNvSpPr>
                <a:spLocks noChangeArrowheads="1"/>
              </p:cNvSpPr>
              <p:nvPr/>
            </p:nvSpPr>
            <p:spPr bwMode="auto">
              <a:xfrm>
                <a:off x="3707" y="2117"/>
                <a:ext cx="7" cy="19"/>
              </a:xfrm>
              <a:prstGeom prst="ellipse">
                <a:avLst/>
              </a:prstGeom>
              <a:solidFill>
                <a:srgbClr val="4D4D4D"/>
              </a:solidFill>
              <a:ln w="7938">
                <a:solidFill>
                  <a:srgbClr val="4D4D4D"/>
                </a:solidFill>
                <a:round/>
                <a:headEnd/>
                <a:tailEnd/>
              </a:ln>
            </p:spPr>
            <p:txBody>
              <a:bodyPr/>
              <a:lstStyle/>
              <a:p>
                <a:endParaRPr lang="en-US"/>
              </a:p>
            </p:txBody>
          </p:sp>
          <p:sp>
            <p:nvSpPr>
              <p:cNvPr id="24045" name="Oval 723"/>
              <p:cNvSpPr>
                <a:spLocks noChangeArrowheads="1"/>
              </p:cNvSpPr>
              <p:nvPr/>
            </p:nvSpPr>
            <p:spPr bwMode="auto">
              <a:xfrm>
                <a:off x="3782" y="2156"/>
                <a:ext cx="6" cy="17"/>
              </a:xfrm>
              <a:prstGeom prst="ellipse">
                <a:avLst/>
              </a:prstGeom>
              <a:solidFill>
                <a:srgbClr val="4D4D4D"/>
              </a:solidFill>
              <a:ln w="7938">
                <a:solidFill>
                  <a:srgbClr val="4D4D4D"/>
                </a:solidFill>
                <a:round/>
                <a:headEnd/>
                <a:tailEnd/>
              </a:ln>
            </p:spPr>
            <p:txBody>
              <a:bodyPr/>
              <a:lstStyle/>
              <a:p>
                <a:endParaRPr lang="en-US"/>
              </a:p>
            </p:txBody>
          </p:sp>
          <p:sp>
            <p:nvSpPr>
              <p:cNvPr id="24046" name="Oval 724"/>
              <p:cNvSpPr>
                <a:spLocks noChangeArrowheads="1"/>
              </p:cNvSpPr>
              <p:nvPr/>
            </p:nvSpPr>
            <p:spPr bwMode="auto">
              <a:xfrm>
                <a:off x="3659" y="2109"/>
                <a:ext cx="7" cy="16"/>
              </a:xfrm>
              <a:prstGeom prst="ellipse">
                <a:avLst/>
              </a:prstGeom>
              <a:solidFill>
                <a:srgbClr val="4D4D4D"/>
              </a:solidFill>
              <a:ln w="7938">
                <a:solidFill>
                  <a:srgbClr val="4D4D4D"/>
                </a:solidFill>
                <a:round/>
                <a:headEnd/>
                <a:tailEnd/>
              </a:ln>
            </p:spPr>
            <p:txBody>
              <a:bodyPr/>
              <a:lstStyle/>
              <a:p>
                <a:endParaRPr lang="en-US"/>
              </a:p>
            </p:txBody>
          </p:sp>
          <p:sp>
            <p:nvSpPr>
              <p:cNvPr id="24047" name="Oval 725"/>
              <p:cNvSpPr>
                <a:spLocks noChangeArrowheads="1"/>
              </p:cNvSpPr>
              <p:nvPr/>
            </p:nvSpPr>
            <p:spPr bwMode="auto">
              <a:xfrm>
                <a:off x="3724" y="2149"/>
                <a:ext cx="7" cy="16"/>
              </a:xfrm>
              <a:prstGeom prst="ellipse">
                <a:avLst/>
              </a:prstGeom>
              <a:solidFill>
                <a:srgbClr val="4D4D4D"/>
              </a:solidFill>
              <a:ln w="7938">
                <a:solidFill>
                  <a:srgbClr val="4D4D4D"/>
                </a:solidFill>
                <a:round/>
                <a:headEnd/>
                <a:tailEnd/>
              </a:ln>
            </p:spPr>
            <p:txBody>
              <a:bodyPr/>
              <a:lstStyle/>
              <a:p>
                <a:endParaRPr lang="en-US"/>
              </a:p>
            </p:txBody>
          </p:sp>
          <p:sp>
            <p:nvSpPr>
              <p:cNvPr id="24048" name="Oval 726"/>
              <p:cNvSpPr>
                <a:spLocks noChangeArrowheads="1"/>
              </p:cNvSpPr>
              <p:nvPr/>
            </p:nvSpPr>
            <p:spPr bwMode="auto">
              <a:xfrm>
                <a:off x="3686" y="2136"/>
                <a:ext cx="7" cy="18"/>
              </a:xfrm>
              <a:prstGeom prst="ellipse">
                <a:avLst/>
              </a:prstGeom>
              <a:solidFill>
                <a:srgbClr val="4D4D4D"/>
              </a:solidFill>
              <a:ln w="7938">
                <a:solidFill>
                  <a:srgbClr val="4D4D4D"/>
                </a:solidFill>
                <a:round/>
                <a:headEnd/>
                <a:tailEnd/>
              </a:ln>
            </p:spPr>
            <p:txBody>
              <a:bodyPr/>
              <a:lstStyle/>
              <a:p>
                <a:endParaRPr lang="en-US"/>
              </a:p>
            </p:txBody>
          </p:sp>
          <p:sp>
            <p:nvSpPr>
              <p:cNvPr id="24049" name="Oval 727"/>
              <p:cNvSpPr>
                <a:spLocks noChangeArrowheads="1"/>
              </p:cNvSpPr>
              <p:nvPr/>
            </p:nvSpPr>
            <p:spPr bwMode="auto">
              <a:xfrm>
                <a:off x="3753" y="2150"/>
                <a:ext cx="6" cy="18"/>
              </a:xfrm>
              <a:prstGeom prst="ellipse">
                <a:avLst/>
              </a:prstGeom>
              <a:solidFill>
                <a:srgbClr val="4D4D4D"/>
              </a:solidFill>
              <a:ln w="7938">
                <a:solidFill>
                  <a:srgbClr val="4D4D4D"/>
                </a:solidFill>
                <a:round/>
                <a:headEnd/>
                <a:tailEnd/>
              </a:ln>
            </p:spPr>
            <p:txBody>
              <a:bodyPr/>
              <a:lstStyle/>
              <a:p>
                <a:endParaRPr lang="en-US"/>
              </a:p>
            </p:txBody>
          </p:sp>
          <p:sp>
            <p:nvSpPr>
              <p:cNvPr id="24050" name="Oval 728"/>
              <p:cNvSpPr>
                <a:spLocks noChangeArrowheads="1"/>
              </p:cNvSpPr>
              <p:nvPr/>
            </p:nvSpPr>
            <p:spPr bwMode="auto">
              <a:xfrm>
                <a:off x="3742" y="2118"/>
                <a:ext cx="7" cy="17"/>
              </a:xfrm>
              <a:prstGeom prst="ellipse">
                <a:avLst/>
              </a:prstGeom>
              <a:solidFill>
                <a:srgbClr val="4D4D4D"/>
              </a:solidFill>
              <a:ln w="7938">
                <a:solidFill>
                  <a:srgbClr val="4D4D4D"/>
                </a:solidFill>
                <a:round/>
                <a:headEnd/>
                <a:tailEnd/>
              </a:ln>
            </p:spPr>
            <p:txBody>
              <a:bodyPr/>
              <a:lstStyle/>
              <a:p>
                <a:endParaRPr lang="en-US"/>
              </a:p>
            </p:txBody>
          </p:sp>
          <p:sp>
            <p:nvSpPr>
              <p:cNvPr id="24051" name="Oval 729"/>
              <p:cNvSpPr>
                <a:spLocks noChangeArrowheads="1"/>
              </p:cNvSpPr>
              <p:nvPr/>
            </p:nvSpPr>
            <p:spPr bwMode="auto">
              <a:xfrm>
                <a:off x="3724" y="2252"/>
                <a:ext cx="7" cy="17"/>
              </a:xfrm>
              <a:prstGeom prst="ellipse">
                <a:avLst/>
              </a:prstGeom>
              <a:solidFill>
                <a:srgbClr val="4D4D4D"/>
              </a:solidFill>
              <a:ln w="7938">
                <a:solidFill>
                  <a:srgbClr val="4D4D4D"/>
                </a:solidFill>
                <a:round/>
                <a:headEnd/>
                <a:tailEnd/>
              </a:ln>
            </p:spPr>
            <p:txBody>
              <a:bodyPr/>
              <a:lstStyle/>
              <a:p>
                <a:endParaRPr lang="en-US"/>
              </a:p>
            </p:txBody>
          </p:sp>
          <p:sp>
            <p:nvSpPr>
              <p:cNvPr id="24052" name="Oval 730"/>
              <p:cNvSpPr>
                <a:spLocks noChangeArrowheads="1"/>
              </p:cNvSpPr>
              <p:nvPr/>
            </p:nvSpPr>
            <p:spPr bwMode="auto">
              <a:xfrm>
                <a:off x="3661" y="2182"/>
                <a:ext cx="7" cy="17"/>
              </a:xfrm>
              <a:prstGeom prst="ellipse">
                <a:avLst/>
              </a:prstGeom>
              <a:solidFill>
                <a:srgbClr val="4D4D4D"/>
              </a:solidFill>
              <a:ln w="7938">
                <a:solidFill>
                  <a:srgbClr val="4D4D4D"/>
                </a:solidFill>
                <a:round/>
                <a:headEnd/>
                <a:tailEnd/>
              </a:ln>
            </p:spPr>
            <p:txBody>
              <a:bodyPr/>
              <a:lstStyle/>
              <a:p>
                <a:endParaRPr lang="en-US"/>
              </a:p>
            </p:txBody>
          </p:sp>
          <p:sp>
            <p:nvSpPr>
              <p:cNvPr id="24053" name="Oval 731"/>
              <p:cNvSpPr>
                <a:spLocks noChangeArrowheads="1"/>
              </p:cNvSpPr>
              <p:nvPr/>
            </p:nvSpPr>
            <p:spPr bwMode="auto">
              <a:xfrm>
                <a:off x="3705" y="2228"/>
                <a:ext cx="7" cy="18"/>
              </a:xfrm>
              <a:prstGeom prst="ellipse">
                <a:avLst/>
              </a:prstGeom>
              <a:solidFill>
                <a:srgbClr val="4D4D4D"/>
              </a:solidFill>
              <a:ln w="7938">
                <a:solidFill>
                  <a:srgbClr val="4D4D4D"/>
                </a:solidFill>
                <a:round/>
                <a:headEnd/>
                <a:tailEnd/>
              </a:ln>
            </p:spPr>
            <p:txBody>
              <a:bodyPr/>
              <a:lstStyle/>
              <a:p>
                <a:endParaRPr lang="en-US"/>
              </a:p>
            </p:txBody>
          </p:sp>
          <p:sp>
            <p:nvSpPr>
              <p:cNvPr id="24054" name="Oval 732"/>
              <p:cNvSpPr>
                <a:spLocks noChangeArrowheads="1"/>
              </p:cNvSpPr>
              <p:nvPr/>
            </p:nvSpPr>
            <p:spPr bwMode="auto">
              <a:xfrm>
                <a:off x="3743" y="2264"/>
                <a:ext cx="7" cy="17"/>
              </a:xfrm>
              <a:prstGeom prst="ellipse">
                <a:avLst/>
              </a:prstGeom>
              <a:solidFill>
                <a:srgbClr val="4D4D4D"/>
              </a:solidFill>
              <a:ln w="7938">
                <a:solidFill>
                  <a:srgbClr val="4D4D4D"/>
                </a:solidFill>
                <a:round/>
                <a:headEnd/>
                <a:tailEnd/>
              </a:ln>
            </p:spPr>
            <p:txBody>
              <a:bodyPr/>
              <a:lstStyle/>
              <a:p>
                <a:endParaRPr lang="en-US"/>
              </a:p>
            </p:txBody>
          </p:sp>
          <p:sp>
            <p:nvSpPr>
              <p:cNvPr id="24055" name="Oval 733"/>
              <p:cNvSpPr>
                <a:spLocks noChangeArrowheads="1"/>
              </p:cNvSpPr>
              <p:nvPr/>
            </p:nvSpPr>
            <p:spPr bwMode="auto">
              <a:xfrm>
                <a:off x="3685" y="2251"/>
                <a:ext cx="6" cy="15"/>
              </a:xfrm>
              <a:prstGeom prst="ellipse">
                <a:avLst/>
              </a:prstGeom>
              <a:solidFill>
                <a:srgbClr val="4D4D4D"/>
              </a:solidFill>
              <a:ln w="7938">
                <a:solidFill>
                  <a:srgbClr val="4D4D4D"/>
                </a:solidFill>
                <a:round/>
                <a:headEnd/>
                <a:tailEnd/>
              </a:ln>
            </p:spPr>
            <p:txBody>
              <a:bodyPr/>
              <a:lstStyle/>
              <a:p>
                <a:endParaRPr lang="en-US"/>
              </a:p>
            </p:txBody>
          </p:sp>
          <p:sp>
            <p:nvSpPr>
              <p:cNvPr id="24056" name="Oval 734"/>
              <p:cNvSpPr>
                <a:spLocks noChangeArrowheads="1"/>
              </p:cNvSpPr>
              <p:nvPr/>
            </p:nvSpPr>
            <p:spPr bwMode="auto">
              <a:xfrm>
                <a:off x="3705" y="2278"/>
                <a:ext cx="7" cy="17"/>
              </a:xfrm>
              <a:prstGeom prst="ellipse">
                <a:avLst/>
              </a:prstGeom>
              <a:solidFill>
                <a:srgbClr val="4D4D4D"/>
              </a:solidFill>
              <a:ln w="7938">
                <a:solidFill>
                  <a:srgbClr val="4D4D4D"/>
                </a:solidFill>
                <a:round/>
                <a:headEnd/>
                <a:tailEnd/>
              </a:ln>
            </p:spPr>
            <p:txBody>
              <a:bodyPr/>
              <a:lstStyle/>
              <a:p>
                <a:endParaRPr lang="en-US"/>
              </a:p>
            </p:txBody>
          </p:sp>
          <p:sp>
            <p:nvSpPr>
              <p:cNvPr id="24057" name="Oval 735"/>
              <p:cNvSpPr>
                <a:spLocks noChangeArrowheads="1"/>
              </p:cNvSpPr>
              <p:nvPr/>
            </p:nvSpPr>
            <p:spPr bwMode="auto">
              <a:xfrm>
                <a:off x="3677" y="2210"/>
                <a:ext cx="7" cy="17"/>
              </a:xfrm>
              <a:prstGeom prst="ellipse">
                <a:avLst/>
              </a:prstGeom>
              <a:solidFill>
                <a:srgbClr val="4D4D4D"/>
              </a:solidFill>
              <a:ln w="7938">
                <a:solidFill>
                  <a:srgbClr val="4D4D4D"/>
                </a:solidFill>
                <a:round/>
                <a:headEnd/>
                <a:tailEnd/>
              </a:ln>
            </p:spPr>
            <p:txBody>
              <a:bodyPr/>
              <a:lstStyle/>
              <a:p>
                <a:endParaRPr lang="en-US"/>
              </a:p>
            </p:txBody>
          </p:sp>
          <p:sp>
            <p:nvSpPr>
              <p:cNvPr id="24058" name="Oval 736"/>
              <p:cNvSpPr>
                <a:spLocks noChangeArrowheads="1"/>
              </p:cNvSpPr>
              <p:nvPr/>
            </p:nvSpPr>
            <p:spPr bwMode="auto">
              <a:xfrm>
                <a:off x="3727" y="2297"/>
                <a:ext cx="7" cy="18"/>
              </a:xfrm>
              <a:prstGeom prst="ellipse">
                <a:avLst/>
              </a:prstGeom>
              <a:solidFill>
                <a:srgbClr val="4D4D4D"/>
              </a:solidFill>
              <a:ln w="7938">
                <a:solidFill>
                  <a:srgbClr val="4D4D4D"/>
                </a:solidFill>
                <a:round/>
                <a:headEnd/>
                <a:tailEnd/>
              </a:ln>
            </p:spPr>
            <p:txBody>
              <a:bodyPr/>
              <a:lstStyle/>
              <a:p>
                <a:endParaRPr lang="en-US"/>
              </a:p>
            </p:txBody>
          </p:sp>
          <p:sp>
            <p:nvSpPr>
              <p:cNvPr id="24059" name="Oval 737"/>
              <p:cNvSpPr>
                <a:spLocks noChangeArrowheads="1"/>
              </p:cNvSpPr>
              <p:nvPr/>
            </p:nvSpPr>
            <p:spPr bwMode="auto">
              <a:xfrm>
                <a:off x="3662" y="2233"/>
                <a:ext cx="7" cy="16"/>
              </a:xfrm>
              <a:prstGeom prst="ellipse">
                <a:avLst/>
              </a:prstGeom>
              <a:solidFill>
                <a:srgbClr val="4D4D4D"/>
              </a:solidFill>
              <a:ln w="7938">
                <a:solidFill>
                  <a:srgbClr val="4D4D4D"/>
                </a:solidFill>
                <a:round/>
                <a:headEnd/>
                <a:tailEnd/>
              </a:ln>
            </p:spPr>
            <p:txBody>
              <a:bodyPr/>
              <a:lstStyle/>
              <a:p>
                <a:endParaRPr lang="en-US"/>
              </a:p>
            </p:txBody>
          </p:sp>
          <p:sp>
            <p:nvSpPr>
              <p:cNvPr id="24060" name="Oval 738"/>
              <p:cNvSpPr>
                <a:spLocks noChangeArrowheads="1"/>
              </p:cNvSpPr>
              <p:nvPr/>
            </p:nvSpPr>
            <p:spPr bwMode="auto">
              <a:xfrm>
                <a:off x="3727" y="1973"/>
                <a:ext cx="7" cy="18"/>
              </a:xfrm>
              <a:prstGeom prst="ellipse">
                <a:avLst/>
              </a:prstGeom>
              <a:solidFill>
                <a:srgbClr val="4D4D4D"/>
              </a:solidFill>
              <a:ln w="7938">
                <a:solidFill>
                  <a:srgbClr val="4D4D4D"/>
                </a:solidFill>
                <a:round/>
                <a:headEnd/>
                <a:tailEnd/>
              </a:ln>
            </p:spPr>
            <p:txBody>
              <a:bodyPr/>
              <a:lstStyle/>
              <a:p>
                <a:endParaRPr lang="en-US"/>
              </a:p>
            </p:txBody>
          </p:sp>
          <p:sp>
            <p:nvSpPr>
              <p:cNvPr id="24061" name="Oval 739"/>
              <p:cNvSpPr>
                <a:spLocks noChangeArrowheads="1"/>
              </p:cNvSpPr>
              <p:nvPr/>
            </p:nvSpPr>
            <p:spPr bwMode="auto">
              <a:xfrm>
                <a:off x="3749" y="2315"/>
                <a:ext cx="7" cy="16"/>
              </a:xfrm>
              <a:prstGeom prst="ellipse">
                <a:avLst/>
              </a:prstGeom>
              <a:solidFill>
                <a:srgbClr val="4D4D4D"/>
              </a:solidFill>
              <a:ln w="7938">
                <a:solidFill>
                  <a:srgbClr val="4D4D4D"/>
                </a:solidFill>
                <a:round/>
                <a:headEnd/>
                <a:tailEnd/>
              </a:ln>
            </p:spPr>
            <p:txBody>
              <a:bodyPr/>
              <a:lstStyle/>
              <a:p>
                <a:endParaRPr lang="en-US"/>
              </a:p>
            </p:txBody>
          </p:sp>
          <p:sp>
            <p:nvSpPr>
              <p:cNvPr id="24062" name="Oval 740"/>
              <p:cNvSpPr>
                <a:spLocks noChangeArrowheads="1"/>
              </p:cNvSpPr>
              <p:nvPr/>
            </p:nvSpPr>
            <p:spPr bwMode="auto">
              <a:xfrm>
                <a:off x="3671" y="2142"/>
                <a:ext cx="7" cy="18"/>
              </a:xfrm>
              <a:prstGeom prst="ellipse">
                <a:avLst/>
              </a:prstGeom>
              <a:solidFill>
                <a:srgbClr val="4D4D4D"/>
              </a:solidFill>
              <a:ln w="7938">
                <a:solidFill>
                  <a:srgbClr val="4D4D4D"/>
                </a:solidFill>
                <a:round/>
                <a:headEnd/>
                <a:tailEnd/>
              </a:ln>
            </p:spPr>
            <p:txBody>
              <a:bodyPr/>
              <a:lstStyle/>
              <a:p>
                <a:endParaRPr lang="en-US"/>
              </a:p>
            </p:txBody>
          </p:sp>
          <p:sp>
            <p:nvSpPr>
              <p:cNvPr id="24063" name="Oval 741"/>
              <p:cNvSpPr>
                <a:spLocks noChangeArrowheads="1"/>
              </p:cNvSpPr>
              <p:nvPr/>
            </p:nvSpPr>
            <p:spPr bwMode="auto">
              <a:xfrm>
                <a:off x="3735" y="2018"/>
                <a:ext cx="6" cy="17"/>
              </a:xfrm>
              <a:prstGeom prst="ellipse">
                <a:avLst/>
              </a:prstGeom>
              <a:solidFill>
                <a:srgbClr val="4D4D4D"/>
              </a:solidFill>
              <a:ln w="7938">
                <a:solidFill>
                  <a:srgbClr val="4D4D4D"/>
                </a:solidFill>
                <a:round/>
                <a:headEnd/>
                <a:tailEnd/>
              </a:ln>
            </p:spPr>
            <p:txBody>
              <a:bodyPr/>
              <a:lstStyle/>
              <a:p>
                <a:endParaRPr lang="en-US"/>
              </a:p>
            </p:txBody>
          </p:sp>
          <p:sp>
            <p:nvSpPr>
              <p:cNvPr id="24064" name="Oval 742"/>
              <p:cNvSpPr>
                <a:spLocks noChangeArrowheads="1"/>
              </p:cNvSpPr>
              <p:nvPr/>
            </p:nvSpPr>
            <p:spPr bwMode="auto">
              <a:xfrm>
                <a:off x="3704" y="2154"/>
                <a:ext cx="7" cy="15"/>
              </a:xfrm>
              <a:prstGeom prst="ellipse">
                <a:avLst/>
              </a:prstGeom>
              <a:solidFill>
                <a:srgbClr val="4D4D4D"/>
              </a:solidFill>
              <a:ln w="7938">
                <a:solidFill>
                  <a:srgbClr val="4D4D4D"/>
                </a:solidFill>
                <a:round/>
                <a:headEnd/>
                <a:tailEnd/>
              </a:ln>
            </p:spPr>
            <p:txBody>
              <a:bodyPr/>
              <a:lstStyle/>
              <a:p>
                <a:endParaRPr lang="en-US"/>
              </a:p>
            </p:txBody>
          </p:sp>
          <p:sp>
            <p:nvSpPr>
              <p:cNvPr id="24065" name="Oval 743"/>
              <p:cNvSpPr>
                <a:spLocks noChangeArrowheads="1"/>
              </p:cNvSpPr>
              <p:nvPr/>
            </p:nvSpPr>
            <p:spPr bwMode="auto">
              <a:xfrm>
                <a:off x="3714" y="2031"/>
                <a:ext cx="6" cy="17"/>
              </a:xfrm>
              <a:prstGeom prst="ellipse">
                <a:avLst/>
              </a:prstGeom>
              <a:solidFill>
                <a:srgbClr val="4D4D4D"/>
              </a:solidFill>
              <a:ln w="7938">
                <a:solidFill>
                  <a:srgbClr val="4D4D4D"/>
                </a:solidFill>
                <a:round/>
                <a:headEnd/>
                <a:tailEnd/>
              </a:ln>
            </p:spPr>
            <p:txBody>
              <a:bodyPr/>
              <a:lstStyle/>
              <a:p>
                <a:endParaRPr lang="en-US"/>
              </a:p>
            </p:txBody>
          </p:sp>
          <p:sp>
            <p:nvSpPr>
              <p:cNvPr id="24066" name="Oval 744"/>
              <p:cNvSpPr>
                <a:spLocks noChangeArrowheads="1"/>
              </p:cNvSpPr>
              <p:nvPr/>
            </p:nvSpPr>
            <p:spPr bwMode="auto">
              <a:xfrm>
                <a:off x="3764" y="2290"/>
                <a:ext cx="7" cy="17"/>
              </a:xfrm>
              <a:prstGeom prst="ellipse">
                <a:avLst/>
              </a:prstGeom>
              <a:solidFill>
                <a:srgbClr val="4D4D4D"/>
              </a:solidFill>
              <a:ln w="7938">
                <a:solidFill>
                  <a:srgbClr val="4D4D4D"/>
                </a:solidFill>
                <a:round/>
                <a:headEnd/>
                <a:tailEnd/>
              </a:ln>
            </p:spPr>
            <p:txBody>
              <a:bodyPr/>
              <a:lstStyle/>
              <a:p>
                <a:endParaRPr lang="en-US"/>
              </a:p>
            </p:txBody>
          </p:sp>
          <p:sp>
            <p:nvSpPr>
              <p:cNvPr id="24067" name="Oval 745"/>
              <p:cNvSpPr>
                <a:spLocks noChangeArrowheads="1"/>
              </p:cNvSpPr>
              <p:nvPr/>
            </p:nvSpPr>
            <p:spPr bwMode="auto">
              <a:xfrm>
                <a:off x="3692" y="2053"/>
                <a:ext cx="7" cy="19"/>
              </a:xfrm>
              <a:prstGeom prst="ellipse">
                <a:avLst/>
              </a:prstGeom>
              <a:solidFill>
                <a:srgbClr val="4D4D4D"/>
              </a:solidFill>
              <a:ln w="7938">
                <a:solidFill>
                  <a:srgbClr val="4D4D4D"/>
                </a:solidFill>
                <a:round/>
                <a:headEnd/>
                <a:tailEnd/>
              </a:ln>
            </p:spPr>
            <p:txBody>
              <a:bodyPr/>
              <a:lstStyle/>
              <a:p>
                <a:endParaRPr lang="en-US"/>
              </a:p>
            </p:txBody>
          </p:sp>
          <p:sp>
            <p:nvSpPr>
              <p:cNvPr id="24068" name="Oval 746"/>
              <p:cNvSpPr>
                <a:spLocks noChangeArrowheads="1"/>
              </p:cNvSpPr>
              <p:nvPr/>
            </p:nvSpPr>
            <p:spPr bwMode="auto">
              <a:xfrm>
                <a:off x="3772" y="2333"/>
                <a:ext cx="7" cy="17"/>
              </a:xfrm>
              <a:prstGeom prst="ellipse">
                <a:avLst/>
              </a:prstGeom>
              <a:solidFill>
                <a:srgbClr val="4D4D4D"/>
              </a:solidFill>
              <a:ln w="7938">
                <a:solidFill>
                  <a:srgbClr val="4D4D4D"/>
                </a:solidFill>
                <a:round/>
                <a:headEnd/>
                <a:tailEnd/>
              </a:ln>
            </p:spPr>
            <p:txBody>
              <a:bodyPr/>
              <a:lstStyle/>
              <a:p>
                <a:endParaRPr lang="en-US"/>
              </a:p>
            </p:txBody>
          </p:sp>
          <p:sp>
            <p:nvSpPr>
              <p:cNvPr id="24069" name="Freeform 747"/>
              <p:cNvSpPr>
                <a:spLocks/>
              </p:cNvSpPr>
              <p:nvPr/>
            </p:nvSpPr>
            <p:spPr bwMode="auto">
              <a:xfrm>
                <a:off x="3886" y="1829"/>
                <a:ext cx="589" cy="12"/>
              </a:xfrm>
              <a:custGeom>
                <a:avLst/>
                <a:gdLst>
                  <a:gd name="T0" fmla="*/ 0 w 1179"/>
                  <a:gd name="T1" fmla="*/ 1 h 23"/>
                  <a:gd name="T2" fmla="*/ 0 w 1179"/>
                  <a:gd name="T3" fmla="*/ 1 h 23"/>
                  <a:gd name="T4" fmla="*/ 9 w 1179"/>
                  <a:gd name="T5" fmla="*/ 1 h 23"/>
                  <a:gd name="T6" fmla="*/ 9 w 1179"/>
                  <a:gd name="T7" fmla="*/ 0 h 23"/>
                  <a:gd name="T8" fmla="*/ 0 w 1179"/>
                  <a:gd name="T9" fmla="*/ 1 h 23"/>
                  <a:gd name="T10" fmla="*/ 0 60000 65536"/>
                  <a:gd name="T11" fmla="*/ 0 60000 65536"/>
                  <a:gd name="T12" fmla="*/ 0 60000 65536"/>
                  <a:gd name="T13" fmla="*/ 0 60000 65536"/>
                  <a:gd name="T14" fmla="*/ 0 60000 65536"/>
                  <a:gd name="T15" fmla="*/ 0 w 1179"/>
                  <a:gd name="T16" fmla="*/ 0 h 23"/>
                  <a:gd name="T17" fmla="*/ 1179 w 1179"/>
                  <a:gd name="T18" fmla="*/ 23 h 23"/>
                </a:gdLst>
                <a:ahLst/>
                <a:cxnLst>
                  <a:cxn ang="T10">
                    <a:pos x="T0" y="T1"/>
                  </a:cxn>
                  <a:cxn ang="T11">
                    <a:pos x="T2" y="T3"/>
                  </a:cxn>
                  <a:cxn ang="T12">
                    <a:pos x="T4" y="T5"/>
                  </a:cxn>
                  <a:cxn ang="T13">
                    <a:pos x="T6" y="T7"/>
                  </a:cxn>
                  <a:cxn ang="T14">
                    <a:pos x="T8" y="T9"/>
                  </a:cxn>
                </a:cxnLst>
                <a:rect l="T15" t="T16" r="T17" b="T18"/>
                <a:pathLst>
                  <a:path w="1179" h="23">
                    <a:moveTo>
                      <a:pt x="0" y="5"/>
                    </a:moveTo>
                    <a:lnTo>
                      <a:pt x="0" y="23"/>
                    </a:lnTo>
                    <a:lnTo>
                      <a:pt x="1179" y="19"/>
                    </a:lnTo>
                    <a:lnTo>
                      <a:pt x="1179" y="0"/>
                    </a:lnTo>
                    <a:lnTo>
                      <a:pt x="0" y="5"/>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4070" name="Freeform 748"/>
              <p:cNvSpPr>
                <a:spLocks/>
              </p:cNvSpPr>
              <p:nvPr/>
            </p:nvSpPr>
            <p:spPr bwMode="auto">
              <a:xfrm>
                <a:off x="3886" y="1929"/>
                <a:ext cx="589" cy="12"/>
              </a:xfrm>
              <a:custGeom>
                <a:avLst/>
                <a:gdLst>
                  <a:gd name="T0" fmla="*/ 0 w 1179"/>
                  <a:gd name="T1" fmla="*/ 0 h 25"/>
                  <a:gd name="T2" fmla="*/ 0 w 1179"/>
                  <a:gd name="T3" fmla="*/ 0 h 25"/>
                  <a:gd name="T4" fmla="*/ 9 w 1179"/>
                  <a:gd name="T5" fmla="*/ 0 h 25"/>
                  <a:gd name="T6" fmla="*/ 9 w 1179"/>
                  <a:gd name="T7" fmla="*/ 0 h 25"/>
                  <a:gd name="T8" fmla="*/ 0 w 1179"/>
                  <a:gd name="T9" fmla="*/ 0 h 25"/>
                  <a:gd name="T10" fmla="*/ 0 60000 65536"/>
                  <a:gd name="T11" fmla="*/ 0 60000 65536"/>
                  <a:gd name="T12" fmla="*/ 0 60000 65536"/>
                  <a:gd name="T13" fmla="*/ 0 60000 65536"/>
                  <a:gd name="T14" fmla="*/ 0 60000 65536"/>
                  <a:gd name="T15" fmla="*/ 0 w 1179"/>
                  <a:gd name="T16" fmla="*/ 0 h 25"/>
                  <a:gd name="T17" fmla="*/ 1179 w 1179"/>
                  <a:gd name="T18" fmla="*/ 25 h 25"/>
                </a:gdLst>
                <a:ahLst/>
                <a:cxnLst>
                  <a:cxn ang="T10">
                    <a:pos x="T0" y="T1"/>
                  </a:cxn>
                  <a:cxn ang="T11">
                    <a:pos x="T2" y="T3"/>
                  </a:cxn>
                  <a:cxn ang="T12">
                    <a:pos x="T4" y="T5"/>
                  </a:cxn>
                  <a:cxn ang="T13">
                    <a:pos x="T6" y="T7"/>
                  </a:cxn>
                  <a:cxn ang="T14">
                    <a:pos x="T8" y="T9"/>
                  </a:cxn>
                </a:cxnLst>
                <a:rect l="T15" t="T16" r="T17" b="T18"/>
                <a:pathLst>
                  <a:path w="1179" h="25">
                    <a:moveTo>
                      <a:pt x="0" y="7"/>
                    </a:moveTo>
                    <a:lnTo>
                      <a:pt x="0" y="25"/>
                    </a:lnTo>
                    <a:lnTo>
                      <a:pt x="1179" y="18"/>
                    </a:lnTo>
                    <a:lnTo>
                      <a:pt x="1179" y="0"/>
                    </a:lnTo>
                    <a:lnTo>
                      <a:pt x="0" y="7"/>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4071" name="Freeform 749"/>
              <p:cNvSpPr>
                <a:spLocks/>
              </p:cNvSpPr>
              <p:nvPr/>
            </p:nvSpPr>
            <p:spPr bwMode="auto">
              <a:xfrm>
                <a:off x="3883" y="2090"/>
                <a:ext cx="590" cy="14"/>
              </a:xfrm>
              <a:custGeom>
                <a:avLst/>
                <a:gdLst>
                  <a:gd name="T0" fmla="*/ 0 w 1180"/>
                  <a:gd name="T1" fmla="*/ 1 h 27"/>
                  <a:gd name="T2" fmla="*/ 0 w 1180"/>
                  <a:gd name="T3" fmla="*/ 1 h 27"/>
                  <a:gd name="T4" fmla="*/ 10 w 1180"/>
                  <a:gd name="T5" fmla="*/ 1 h 27"/>
                  <a:gd name="T6" fmla="*/ 10 w 1180"/>
                  <a:gd name="T7" fmla="*/ 0 h 27"/>
                  <a:gd name="T8" fmla="*/ 0 w 1180"/>
                  <a:gd name="T9" fmla="*/ 1 h 27"/>
                  <a:gd name="T10" fmla="*/ 0 60000 65536"/>
                  <a:gd name="T11" fmla="*/ 0 60000 65536"/>
                  <a:gd name="T12" fmla="*/ 0 60000 65536"/>
                  <a:gd name="T13" fmla="*/ 0 60000 65536"/>
                  <a:gd name="T14" fmla="*/ 0 60000 65536"/>
                  <a:gd name="T15" fmla="*/ 0 w 1180"/>
                  <a:gd name="T16" fmla="*/ 0 h 27"/>
                  <a:gd name="T17" fmla="*/ 1180 w 1180"/>
                  <a:gd name="T18" fmla="*/ 27 h 27"/>
                </a:gdLst>
                <a:ahLst/>
                <a:cxnLst>
                  <a:cxn ang="T10">
                    <a:pos x="T0" y="T1"/>
                  </a:cxn>
                  <a:cxn ang="T11">
                    <a:pos x="T2" y="T3"/>
                  </a:cxn>
                  <a:cxn ang="T12">
                    <a:pos x="T4" y="T5"/>
                  </a:cxn>
                  <a:cxn ang="T13">
                    <a:pos x="T6" y="T7"/>
                  </a:cxn>
                  <a:cxn ang="T14">
                    <a:pos x="T8" y="T9"/>
                  </a:cxn>
                </a:cxnLst>
                <a:rect l="T15" t="T16" r="T17" b="T18"/>
                <a:pathLst>
                  <a:path w="1180" h="27">
                    <a:moveTo>
                      <a:pt x="0" y="9"/>
                    </a:moveTo>
                    <a:lnTo>
                      <a:pt x="0" y="27"/>
                    </a:lnTo>
                    <a:lnTo>
                      <a:pt x="1180" y="18"/>
                    </a:lnTo>
                    <a:lnTo>
                      <a:pt x="1180" y="0"/>
                    </a:lnTo>
                    <a:lnTo>
                      <a:pt x="0" y="9"/>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4072" name="Freeform 750"/>
              <p:cNvSpPr>
                <a:spLocks/>
              </p:cNvSpPr>
              <p:nvPr/>
            </p:nvSpPr>
            <p:spPr bwMode="auto">
              <a:xfrm>
                <a:off x="3883" y="2180"/>
                <a:ext cx="590" cy="12"/>
              </a:xfrm>
              <a:custGeom>
                <a:avLst/>
                <a:gdLst>
                  <a:gd name="T0" fmla="*/ 0 w 1180"/>
                  <a:gd name="T1" fmla="*/ 0 h 25"/>
                  <a:gd name="T2" fmla="*/ 0 w 1180"/>
                  <a:gd name="T3" fmla="*/ 0 h 25"/>
                  <a:gd name="T4" fmla="*/ 10 w 1180"/>
                  <a:gd name="T5" fmla="*/ 0 h 25"/>
                  <a:gd name="T6" fmla="*/ 10 w 1180"/>
                  <a:gd name="T7" fmla="*/ 0 h 25"/>
                  <a:gd name="T8" fmla="*/ 0 w 1180"/>
                  <a:gd name="T9" fmla="*/ 0 h 25"/>
                  <a:gd name="T10" fmla="*/ 0 60000 65536"/>
                  <a:gd name="T11" fmla="*/ 0 60000 65536"/>
                  <a:gd name="T12" fmla="*/ 0 60000 65536"/>
                  <a:gd name="T13" fmla="*/ 0 60000 65536"/>
                  <a:gd name="T14" fmla="*/ 0 60000 65536"/>
                  <a:gd name="T15" fmla="*/ 0 w 1180"/>
                  <a:gd name="T16" fmla="*/ 0 h 25"/>
                  <a:gd name="T17" fmla="*/ 1180 w 1180"/>
                  <a:gd name="T18" fmla="*/ 25 h 25"/>
                </a:gdLst>
                <a:ahLst/>
                <a:cxnLst>
                  <a:cxn ang="T10">
                    <a:pos x="T0" y="T1"/>
                  </a:cxn>
                  <a:cxn ang="T11">
                    <a:pos x="T2" y="T3"/>
                  </a:cxn>
                  <a:cxn ang="T12">
                    <a:pos x="T4" y="T5"/>
                  </a:cxn>
                  <a:cxn ang="T13">
                    <a:pos x="T6" y="T7"/>
                  </a:cxn>
                  <a:cxn ang="T14">
                    <a:pos x="T8" y="T9"/>
                  </a:cxn>
                </a:cxnLst>
                <a:rect l="T15" t="T16" r="T17" b="T18"/>
                <a:pathLst>
                  <a:path w="1180" h="25">
                    <a:moveTo>
                      <a:pt x="0" y="7"/>
                    </a:moveTo>
                    <a:lnTo>
                      <a:pt x="0" y="25"/>
                    </a:lnTo>
                    <a:lnTo>
                      <a:pt x="1180" y="18"/>
                    </a:lnTo>
                    <a:lnTo>
                      <a:pt x="1180" y="0"/>
                    </a:lnTo>
                    <a:lnTo>
                      <a:pt x="0" y="7"/>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4073" name="Freeform 751"/>
              <p:cNvSpPr>
                <a:spLocks/>
              </p:cNvSpPr>
              <p:nvPr/>
            </p:nvSpPr>
            <p:spPr bwMode="auto">
              <a:xfrm>
                <a:off x="3886" y="2352"/>
                <a:ext cx="589" cy="14"/>
              </a:xfrm>
              <a:custGeom>
                <a:avLst/>
                <a:gdLst>
                  <a:gd name="T0" fmla="*/ 0 w 1179"/>
                  <a:gd name="T1" fmla="*/ 1 h 27"/>
                  <a:gd name="T2" fmla="*/ 0 w 1179"/>
                  <a:gd name="T3" fmla="*/ 1 h 27"/>
                  <a:gd name="T4" fmla="*/ 9 w 1179"/>
                  <a:gd name="T5" fmla="*/ 1 h 27"/>
                  <a:gd name="T6" fmla="*/ 9 w 1179"/>
                  <a:gd name="T7" fmla="*/ 0 h 27"/>
                  <a:gd name="T8" fmla="*/ 0 w 1179"/>
                  <a:gd name="T9" fmla="*/ 1 h 27"/>
                  <a:gd name="T10" fmla="*/ 0 60000 65536"/>
                  <a:gd name="T11" fmla="*/ 0 60000 65536"/>
                  <a:gd name="T12" fmla="*/ 0 60000 65536"/>
                  <a:gd name="T13" fmla="*/ 0 60000 65536"/>
                  <a:gd name="T14" fmla="*/ 0 60000 65536"/>
                  <a:gd name="T15" fmla="*/ 0 w 1179"/>
                  <a:gd name="T16" fmla="*/ 0 h 27"/>
                  <a:gd name="T17" fmla="*/ 1179 w 1179"/>
                  <a:gd name="T18" fmla="*/ 27 h 27"/>
                </a:gdLst>
                <a:ahLst/>
                <a:cxnLst>
                  <a:cxn ang="T10">
                    <a:pos x="T0" y="T1"/>
                  </a:cxn>
                  <a:cxn ang="T11">
                    <a:pos x="T2" y="T3"/>
                  </a:cxn>
                  <a:cxn ang="T12">
                    <a:pos x="T4" y="T5"/>
                  </a:cxn>
                  <a:cxn ang="T13">
                    <a:pos x="T6" y="T7"/>
                  </a:cxn>
                  <a:cxn ang="T14">
                    <a:pos x="T8" y="T9"/>
                  </a:cxn>
                </a:cxnLst>
                <a:rect l="T15" t="T16" r="T17" b="T18"/>
                <a:pathLst>
                  <a:path w="1179" h="27">
                    <a:moveTo>
                      <a:pt x="0" y="9"/>
                    </a:moveTo>
                    <a:lnTo>
                      <a:pt x="0" y="27"/>
                    </a:lnTo>
                    <a:lnTo>
                      <a:pt x="1179" y="18"/>
                    </a:lnTo>
                    <a:lnTo>
                      <a:pt x="1179" y="0"/>
                    </a:lnTo>
                    <a:lnTo>
                      <a:pt x="0" y="9"/>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4074" name="Freeform 752"/>
              <p:cNvSpPr>
                <a:spLocks/>
              </p:cNvSpPr>
              <p:nvPr/>
            </p:nvSpPr>
            <p:spPr bwMode="auto">
              <a:xfrm>
                <a:off x="3886" y="2450"/>
                <a:ext cx="589" cy="13"/>
              </a:xfrm>
              <a:custGeom>
                <a:avLst/>
                <a:gdLst>
                  <a:gd name="T0" fmla="*/ 0 w 1179"/>
                  <a:gd name="T1" fmla="*/ 1 h 26"/>
                  <a:gd name="T2" fmla="*/ 0 w 1179"/>
                  <a:gd name="T3" fmla="*/ 1 h 26"/>
                  <a:gd name="T4" fmla="*/ 9 w 1179"/>
                  <a:gd name="T5" fmla="*/ 1 h 26"/>
                  <a:gd name="T6" fmla="*/ 9 w 1179"/>
                  <a:gd name="T7" fmla="*/ 0 h 26"/>
                  <a:gd name="T8" fmla="*/ 0 w 1179"/>
                  <a:gd name="T9" fmla="*/ 1 h 26"/>
                  <a:gd name="T10" fmla="*/ 0 60000 65536"/>
                  <a:gd name="T11" fmla="*/ 0 60000 65536"/>
                  <a:gd name="T12" fmla="*/ 0 60000 65536"/>
                  <a:gd name="T13" fmla="*/ 0 60000 65536"/>
                  <a:gd name="T14" fmla="*/ 0 60000 65536"/>
                  <a:gd name="T15" fmla="*/ 0 w 1179"/>
                  <a:gd name="T16" fmla="*/ 0 h 26"/>
                  <a:gd name="T17" fmla="*/ 1179 w 1179"/>
                  <a:gd name="T18" fmla="*/ 26 h 26"/>
                </a:gdLst>
                <a:ahLst/>
                <a:cxnLst>
                  <a:cxn ang="T10">
                    <a:pos x="T0" y="T1"/>
                  </a:cxn>
                  <a:cxn ang="T11">
                    <a:pos x="T2" y="T3"/>
                  </a:cxn>
                  <a:cxn ang="T12">
                    <a:pos x="T4" y="T5"/>
                  </a:cxn>
                  <a:cxn ang="T13">
                    <a:pos x="T6" y="T7"/>
                  </a:cxn>
                  <a:cxn ang="T14">
                    <a:pos x="T8" y="T9"/>
                  </a:cxn>
                </a:cxnLst>
                <a:rect l="T15" t="T16" r="T17" b="T18"/>
                <a:pathLst>
                  <a:path w="1179" h="26">
                    <a:moveTo>
                      <a:pt x="0" y="8"/>
                    </a:moveTo>
                    <a:lnTo>
                      <a:pt x="0" y="26"/>
                    </a:lnTo>
                    <a:lnTo>
                      <a:pt x="1179" y="18"/>
                    </a:lnTo>
                    <a:lnTo>
                      <a:pt x="1179" y="0"/>
                    </a:lnTo>
                    <a:lnTo>
                      <a:pt x="0" y="8"/>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4075" name="Rectangle 753"/>
              <p:cNvSpPr>
                <a:spLocks noChangeArrowheads="1"/>
              </p:cNvSpPr>
              <p:nvPr/>
            </p:nvSpPr>
            <p:spPr bwMode="auto">
              <a:xfrm>
                <a:off x="4473" y="1836"/>
                <a:ext cx="9" cy="97"/>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076" name="Rectangle 754"/>
              <p:cNvSpPr>
                <a:spLocks noChangeArrowheads="1"/>
              </p:cNvSpPr>
              <p:nvPr/>
            </p:nvSpPr>
            <p:spPr bwMode="auto">
              <a:xfrm>
                <a:off x="4471" y="2085"/>
                <a:ext cx="9" cy="96"/>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077" name="Rectangle 755"/>
              <p:cNvSpPr>
                <a:spLocks noChangeArrowheads="1"/>
              </p:cNvSpPr>
              <p:nvPr/>
            </p:nvSpPr>
            <p:spPr bwMode="auto">
              <a:xfrm>
                <a:off x="4476" y="2355"/>
                <a:ext cx="9" cy="96"/>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078" name="Freeform 756"/>
              <p:cNvSpPr>
                <a:spLocks/>
              </p:cNvSpPr>
              <p:nvPr/>
            </p:nvSpPr>
            <p:spPr bwMode="auto">
              <a:xfrm>
                <a:off x="4191" y="2091"/>
                <a:ext cx="316" cy="105"/>
              </a:xfrm>
              <a:custGeom>
                <a:avLst/>
                <a:gdLst>
                  <a:gd name="T0" fmla="*/ 5 w 632"/>
                  <a:gd name="T1" fmla="*/ 1 h 210"/>
                  <a:gd name="T2" fmla="*/ 5 w 632"/>
                  <a:gd name="T3" fmla="*/ 1 h 210"/>
                  <a:gd name="T4" fmla="*/ 5 w 632"/>
                  <a:gd name="T5" fmla="*/ 1 h 210"/>
                  <a:gd name="T6" fmla="*/ 5 w 632"/>
                  <a:gd name="T7" fmla="*/ 1 h 210"/>
                  <a:gd name="T8" fmla="*/ 5 w 632"/>
                  <a:gd name="T9" fmla="*/ 1 h 210"/>
                  <a:gd name="T10" fmla="*/ 4 w 632"/>
                  <a:gd name="T11" fmla="*/ 1 h 210"/>
                  <a:gd name="T12" fmla="*/ 4 w 632"/>
                  <a:gd name="T13" fmla="*/ 1 h 210"/>
                  <a:gd name="T14" fmla="*/ 3 w 632"/>
                  <a:gd name="T15" fmla="*/ 1 h 210"/>
                  <a:gd name="T16" fmla="*/ 3 w 632"/>
                  <a:gd name="T17" fmla="*/ 0 h 210"/>
                  <a:gd name="T18" fmla="*/ 3 w 632"/>
                  <a:gd name="T19" fmla="*/ 1 h 210"/>
                  <a:gd name="T20" fmla="*/ 2 w 632"/>
                  <a:gd name="T21" fmla="*/ 1 h 210"/>
                  <a:gd name="T22" fmla="*/ 2 w 632"/>
                  <a:gd name="T23" fmla="*/ 1 h 210"/>
                  <a:gd name="T24" fmla="*/ 1 w 632"/>
                  <a:gd name="T25" fmla="*/ 1 h 210"/>
                  <a:gd name="T26" fmla="*/ 1 w 632"/>
                  <a:gd name="T27" fmla="*/ 1 h 210"/>
                  <a:gd name="T28" fmla="*/ 1 w 632"/>
                  <a:gd name="T29" fmla="*/ 1 h 210"/>
                  <a:gd name="T30" fmla="*/ 1 w 632"/>
                  <a:gd name="T31" fmla="*/ 1 h 210"/>
                  <a:gd name="T32" fmla="*/ 0 w 632"/>
                  <a:gd name="T33" fmla="*/ 1 h 210"/>
                  <a:gd name="T34" fmla="*/ 1 w 632"/>
                  <a:gd name="T35" fmla="*/ 1 h 210"/>
                  <a:gd name="T36" fmla="*/ 1 w 632"/>
                  <a:gd name="T37" fmla="*/ 2 h 210"/>
                  <a:gd name="T38" fmla="*/ 1 w 632"/>
                  <a:gd name="T39" fmla="*/ 2 h 210"/>
                  <a:gd name="T40" fmla="*/ 1 w 632"/>
                  <a:gd name="T41" fmla="*/ 2 h 210"/>
                  <a:gd name="T42" fmla="*/ 2 w 632"/>
                  <a:gd name="T43" fmla="*/ 2 h 210"/>
                  <a:gd name="T44" fmla="*/ 2 w 632"/>
                  <a:gd name="T45" fmla="*/ 2 h 210"/>
                  <a:gd name="T46" fmla="*/ 3 w 632"/>
                  <a:gd name="T47" fmla="*/ 2 h 210"/>
                  <a:gd name="T48" fmla="*/ 3 w 632"/>
                  <a:gd name="T49" fmla="*/ 2 h 210"/>
                  <a:gd name="T50" fmla="*/ 3 w 632"/>
                  <a:gd name="T51" fmla="*/ 2 h 210"/>
                  <a:gd name="T52" fmla="*/ 4 w 632"/>
                  <a:gd name="T53" fmla="*/ 2 h 210"/>
                  <a:gd name="T54" fmla="*/ 4 w 632"/>
                  <a:gd name="T55" fmla="*/ 2 h 210"/>
                  <a:gd name="T56" fmla="*/ 5 w 632"/>
                  <a:gd name="T57" fmla="*/ 2 h 210"/>
                  <a:gd name="T58" fmla="*/ 5 w 632"/>
                  <a:gd name="T59" fmla="*/ 2 h 210"/>
                  <a:gd name="T60" fmla="*/ 5 w 632"/>
                  <a:gd name="T61" fmla="*/ 2 h 210"/>
                  <a:gd name="T62" fmla="*/ 5 w 632"/>
                  <a:gd name="T63" fmla="*/ 1 h 210"/>
                  <a:gd name="T64" fmla="*/ 5 w 632"/>
                  <a:gd name="T65" fmla="*/ 1 h 2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32"/>
                  <a:gd name="T100" fmla="*/ 0 h 210"/>
                  <a:gd name="T101" fmla="*/ 632 w 632"/>
                  <a:gd name="T102" fmla="*/ 210 h 21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32" h="210">
                    <a:moveTo>
                      <a:pt x="632" y="104"/>
                    </a:moveTo>
                    <a:lnTo>
                      <a:pt x="548" y="89"/>
                    </a:lnTo>
                    <a:lnTo>
                      <a:pt x="608" y="64"/>
                    </a:lnTo>
                    <a:lnTo>
                      <a:pt x="513" y="61"/>
                    </a:lnTo>
                    <a:lnTo>
                      <a:pt x="539" y="30"/>
                    </a:lnTo>
                    <a:lnTo>
                      <a:pt x="448" y="40"/>
                    </a:lnTo>
                    <a:lnTo>
                      <a:pt x="437" y="8"/>
                    </a:lnTo>
                    <a:lnTo>
                      <a:pt x="362" y="27"/>
                    </a:lnTo>
                    <a:lnTo>
                      <a:pt x="316" y="0"/>
                    </a:lnTo>
                    <a:lnTo>
                      <a:pt x="270" y="27"/>
                    </a:lnTo>
                    <a:lnTo>
                      <a:pt x="195" y="8"/>
                    </a:lnTo>
                    <a:lnTo>
                      <a:pt x="184" y="40"/>
                    </a:lnTo>
                    <a:lnTo>
                      <a:pt x="93" y="30"/>
                    </a:lnTo>
                    <a:lnTo>
                      <a:pt x="119" y="61"/>
                    </a:lnTo>
                    <a:lnTo>
                      <a:pt x="24" y="64"/>
                    </a:lnTo>
                    <a:lnTo>
                      <a:pt x="84" y="89"/>
                    </a:lnTo>
                    <a:lnTo>
                      <a:pt x="0" y="104"/>
                    </a:lnTo>
                    <a:lnTo>
                      <a:pt x="84" y="120"/>
                    </a:lnTo>
                    <a:lnTo>
                      <a:pt x="24" y="145"/>
                    </a:lnTo>
                    <a:lnTo>
                      <a:pt x="119" y="148"/>
                    </a:lnTo>
                    <a:lnTo>
                      <a:pt x="93" y="179"/>
                    </a:lnTo>
                    <a:lnTo>
                      <a:pt x="184" y="170"/>
                    </a:lnTo>
                    <a:lnTo>
                      <a:pt x="195" y="202"/>
                    </a:lnTo>
                    <a:lnTo>
                      <a:pt x="270" y="183"/>
                    </a:lnTo>
                    <a:lnTo>
                      <a:pt x="316" y="210"/>
                    </a:lnTo>
                    <a:lnTo>
                      <a:pt x="362" y="183"/>
                    </a:lnTo>
                    <a:lnTo>
                      <a:pt x="437" y="202"/>
                    </a:lnTo>
                    <a:lnTo>
                      <a:pt x="448" y="170"/>
                    </a:lnTo>
                    <a:lnTo>
                      <a:pt x="539" y="179"/>
                    </a:lnTo>
                    <a:lnTo>
                      <a:pt x="513" y="148"/>
                    </a:lnTo>
                    <a:lnTo>
                      <a:pt x="608" y="145"/>
                    </a:lnTo>
                    <a:lnTo>
                      <a:pt x="548" y="120"/>
                    </a:lnTo>
                    <a:lnTo>
                      <a:pt x="632" y="104"/>
                    </a:lnTo>
                    <a:close/>
                  </a:path>
                </a:pathLst>
              </a:custGeom>
              <a:solidFill>
                <a:srgbClr val="FF3300"/>
              </a:solidFill>
              <a:ln w="7938">
                <a:solidFill>
                  <a:srgbClr val="FFCC00"/>
                </a:solidFill>
                <a:prstDash val="solid"/>
                <a:round/>
                <a:headEnd/>
                <a:tailEnd/>
              </a:ln>
            </p:spPr>
            <p:txBody>
              <a:bodyPr/>
              <a:lstStyle/>
              <a:p>
                <a:endParaRPr lang="it-IT"/>
              </a:p>
            </p:txBody>
          </p:sp>
          <p:sp>
            <p:nvSpPr>
              <p:cNvPr id="24079" name="Freeform 757"/>
              <p:cNvSpPr>
                <a:spLocks/>
              </p:cNvSpPr>
              <p:nvPr/>
            </p:nvSpPr>
            <p:spPr bwMode="auto">
              <a:xfrm>
                <a:off x="4191" y="2349"/>
                <a:ext cx="316" cy="105"/>
              </a:xfrm>
              <a:custGeom>
                <a:avLst/>
                <a:gdLst>
                  <a:gd name="T0" fmla="*/ 5 w 632"/>
                  <a:gd name="T1" fmla="*/ 1 h 210"/>
                  <a:gd name="T2" fmla="*/ 5 w 632"/>
                  <a:gd name="T3" fmla="*/ 1 h 210"/>
                  <a:gd name="T4" fmla="*/ 5 w 632"/>
                  <a:gd name="T5" fmla="*/ 1 h 210"/>
                  <a:gd name="T6" fmla="*/ 5 w 632"/>
                  <a:gd name="T7" fmla="*/ 1 h 210"/>
                  <a:gd name="T8" fmla="*/ 5 w 632"/>
                  <a:gd name="T9" fmla="*/ 1 h 210"/>
                  <a:gd name="T10" fmla="*/ 4 w 632"/>
                  <a:gd name="T11" fmla="*/ 1 h 210"/>
                  <a:gd name="T12" fmla="*/ 4 w 632"/>
                  <a:gd name="T13" fmla="*/ 1 h 210"/>
                  <a:gd name="T14" fmla="*/ 3 w 632"/>
                  <a:gd name="T15" fmla="*/ 1 h 210"/>
                  <a:gd name="T16" fmla="*/ 3 w 632"/>
                  <a:gd name="T17" fmla="*/ 0 h 210"/>
                  <a:gd name="T18" fmla="*/ 3 w 632"/>
                  <a:gd name="T19" fmla="*/ 1 h 210"/>
                  <a:gd name="T20" fmla="*/ 2 w 632"/>
                  <a:gd name="T21" fmla="*/ 1 h 210"/>
                  <a:gd name="T22" fmla="*/ 2 w 632"/>
                  <a:gd name="T23" fmla="*/ 1 h 210"/>
                  <a:gd name="T24" fmla="*/ 1 w 632"/>
                  <a:gd name="T25" fmla="*/ 1 h 210"/>
                  <a:gd name="T26" fmla="*/ 1 w 632"/>
                  <a:gd name="T27" fmla="*/ 1 h 210"/>
                  <a:gd name="T28" fmla="*/ 1 w 632"/>
                  <a:gd name="T29" fmla="*/ 1 h 210"/>
                  <a:gd name="T30" fmla="*/ 1 w 632"/>
                  <a:gd name="T31" fmla="*/ 1 h 210"/>
                  <a:gd name="T32" fmla="*/ 0 w 632"/>
                  <a:gd name="T33" fmla="*/ 1 h 210"/>
                  <a:gd name="T34" fmla="*/ 1 w 632"/>
                  <a:gd name="T35" fmla="*/ 1 h 210"/>
                  <a:gd name="T36" fmla="*/ 1 w 632"/>
                  <a:gd name="T37" fmla="*/ 2 h 210"/>
                  <a:gd name="T38" fmla="*/ 1 w 632"/>
                  <a:gd name="T39" fmla="*/ 2 h 210"/>
                  <a:gd name="T40" fmla="*/ 1 w 632"/>
                  <a:gd name="T41" fmla="*/ 2 h 210"/>
                  <a:gd name="T42" fmla="*/ 2 w 632"/>
                  <a:gd name="T43" fmla="*/ 2 h 210"/>
                  <a:gd name="T44" fmla="*/ 2 w 632"/>
                  <a:gd name="T45" fmla="*/ 2 h 210"/>
                  <a:gd name="T46" fmla="*/ 3 w 632"/>
                  <a:gd name="T47" fmla="*/ 2 h 210"/>
                  <a:gd name="T48" fmla="*/ 3 w 632"/>
                  <a:gd name="T49" fmla="*/ 2 h 210"/>
                  <a:gd name="T50" fmla="*/ 3 w 632"/>
                  <a:gd name="T51" fmla="*/ 2 h 210"/>
                  <a:gd name="T52" fmla="*/ 4 w 632"/>
                  <a:gd name="T53" fmla="*/ 2 h 210"/>
                  <a:gd name="T54" fmla="*/ 4 w 632"/>
                  <a:gd name="T55" fmla="*/ 2 h 210"/>
                  <a:gd name="T56" fmla="*/ 5 w 632"/>
                  <a:gd name="T57" fmla="*/ 2 h 210"/>
                  <a:gd name="T58" fmla="*/ 5 w 632"/>
                  <a:gd name="T59" fmla="*/ 2 h 210"/>
                  <a:gd name="T60" fmla="*/ 5 w 632"/>
                  <a:gd name="T61" fmla="*/ 2 h 210"/>
                  <a:gd name="T62" fmla="*/ 5 w 632"/>
                  <a:gd name="T63" fmla="*/ 1 h 210"/>
                  <a:gd name="T64" fmla="*/ 5 w 632"/>
                  <a:gd name="T65" fmla="*/ 1 h 2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32"/>
                  <a:gd name="T100" fmla="*/ 0 h 210"/>
                  <a:gd name="T101" fmla="*/ 632 w 632"/>
                  <a:gd name="T102" fmla="*/ 210 h 21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32" h="210">
                    <a:moveTo>
                      <a:pt x="632" y="105"/>
                    </a:moveTo>
                    <a:lnTo>
                      <a:pt x="548" y="90"/>
                    </a:lnTo>
                    <a:lnTo>
                      <a:pt x="608" y="65"/>
                    </a:lnTo>
                    <a:lnTo>
                      <a:pt x="513" y="61"/>
                    </a:lnTo>
                    <a:lnTo>
                      <a:pt x="539" y="31"/>
                    </a:lnTo>
                    <a:lnTo>
                      <a:pt x="448" y="40"/>
                    </a:lnTo>
                    <a:lnTo>
                      <a:pt x="437" y="8"/>
                    </a:lnTo>
                    <a:lnTo>
                      <a:pt x="362" y="27"/>
                    </a:lnTo>
                    <a:lnTo>
                      <a:pt x="316" y="0"/>
                    </a:lnTo>
                    <a:lnTo>
                      <a:pt x="270" y="27"/>
                    </a:lnTo>
                    <a:lnTo>
                      <a:pt x="195" y="8"/>
                    </a:lnTo>
                    <a:lnTo>
                      <a:pt x="184" y="40"/>
                    </a:lnTo>
                    <a:lnTo>
                      <a:pt x="93" y="31"/>
                    </a:lnTo>
                    <a:lnTo>
                      <a:pt x="119" y="61"/>
                    </a:lnTo>
                    <a:lnTo>
                      <a:pt x="24" y="65"/>
                    </a:lnTo>
                    <a:lnTo>
                      <a:pt x="84" y="90"/>
                    </a:lnTo>
                    <a:lnTo>
                      <a:pt x="0" y="105"/>
                    </a:lnTo>
                    <a:lnTo>
                      <a:pt x="84" y="120"/>
                    </a:lnTo>
                    <a:lnTo>
                      <a:pt x="24" y="145"/>
                    </a:lnTo>
                    <a:lnTo>
                      <a:pt x="119" y="149"/>
                    </a:lnTo>
                    <a:lnTo>
                      <a:pt x="93" y="179"/>
                    </a:lnTo>
                    <a:lnTo>
                      <a:pt x="184" y="170"/>
                    </a:lnTo>
                    <a:lnTo>
                      <a:pt x="195" y="202"/>
                    </a:lnTo>
                    <a:lnTo>
                      <a:pt x="270" y="183"/>
                    </a:lnTo>
                    <a:lnTo>
                      <a:pt x="316" y="210"/>
                    </a:lnTo>
                    <a:lnTo>
                      <a:pt x="362" y="183"/>
                    </a:lnTo>
                    <a:lnTo>
                      <a:pt x="437" y="202"/>
                    </a:lnTo>
                    <a:lnTo>
                      <a:pt x="448" y="170"/>
                    </a:lnTo>
                    <a:lnTo>
                      <a:pt x="539" y="179"/>
                    </a:lnTo>
                    <a:lnTo>
                      <a:pt x="513" y="149"/>
                    </a:lnTo>
                    <a:lnTo>
                      <a:pt x="608" y="145"/>
                    </a:lnTo>
                    <a:lnTo>
                      <a:pt x="548" y="120"/>
                    </a:lnTo>
                    <a:lnTo>
                      <a:pt x="632" y="105"/>
                    </a:lnTo>
                    <a:close/>
                  </a:path>
                </a:pathLst>
              </a:custGeom>
              <a:solidFill>
                <a:srgbClr val="FF3300"/>
              </a:solidFill>
              <a:ln w="7938">
                <a:solidFill>
                  <a:srgbClr val="FFCC00"/>
                </a:solidFill>
                <a:prstDash val="solid"/>
                <a:round/>
                <a:headEnd/>
                <a:tailEnd/>
              </a:ln>
            </p:spPr>
            <p:txBody>
              <a:bodyPr/>
              <a:lstStyle/>
              <a:p>
                <a:endParaRPr lang="it-IT"/>
              </a:p>
            </p:txBody>
          </p:sp>
          <p:sp>
            <p:nvSpPr>
              <p:cNvPr id="24080" name="Rectangle 758"/>
              <p:cNvSpPr>
                <a:spLocks noChangeArrowheads="1"/>
              </p:cNvSpPr>
              <p:nvPr/>
            </p:nvSpPr>
            <p:spPr bwMode="auto">
              <a:xfrm>
                <a:off x="4557" y="2017"/>
                <a:ext cx="67"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081" name="Freeform 759"/>
              <p:cNvSpPr>
                <a:spLocks/>
              </p:cNvSpPr>
              <p:nvPr/>
            </p:nvSpPr>
            <p:spPr bwMode="auto">
              <a:xfrm>
                <a:off x="4340" y="2246"/>
                <a:ext cx="104" cy="133"/>
              </a:xfrm>
              <a:custGeom>
                <a:avLst/>
                <a:gdLst>
                  <a:gd name="T0" fmla="*/ 1 w 207"/>
                  <a:gd name="T1" fmla="*/ 2 h 266"/>
                  <a:gd name="T2" fmla="*/ 1 w 207"/>
                  <a:gd name="T3" fmla="*/ 3 h 266"/>
                  <a:gd name="T4" fmla="*/ 1 w 207"/>
                  <a:gd name="T5" fmla="*/ 3 h 266"/>
                  <a:gd name="T6" fmla="*/ 1 w 207"/>
                  <a:gd name="T7" fmla="*/ 3 h 266"/>
                  <a:gd name="T8" fmla="*/ 1 w 207"/>
                  <a:gd name="T9" fmla="*/ 3 h 266"/>
                  <a:gd name="T10" fmla="*/ 1 w 207"/>
                  <a:gd name="T11" fmla="*/ 3 h 266"/>
                  <a:gd name="T12" fmla="*/ 1 w 207"/>
                  <a:gd name="T13" fmla="*/ 2 h 266"/>
                  <a:gd name="T14" fmla="*/ 1 w 207"/>
                  <a:gd name="T15" fmla="*/ 2 h 266"/>
                  <a:gd name="T16" fmla="*/ 1 w 207"/>
                  <a:gd name="T17" fmla="*/ 2 h 266"/>
                  <a:gd name="T18" fmla="*/ 1 w 207"/>
                  <a:gd name="T19" fmla="*/ 2 h 266"/>
                  <a:gd name="T20" fmla="*/ 2 w 207"/>
                  <a:gd name="T21" fmla="*/ 2 h 266"/>
                  <a:gd name="T22" fmla="*/ 2 w 207"/>
                  <a:gd name="T23" fmla="*/ 2 h 266"/>
                  <a:gd name="T24" fmla="*/ 2 w 207"/>
                  <a:gd name="T25" fmla="*/ 2 h 266"/>
                  <a:gd name="T26" fmla="*/ 2 w 207"/>
                  <a:gd name="T27" fmla="*/ 1 h 266"/>
                  <a:gd name="T28" fmla="*/ 2 w 207"/>
                  <a:gd name="T29" fmla="*/ 2 h 266"/>
                  <a:gd name="T30" fmla="*/ 2 w 207"/>
                  <a:gd name="T31" fmla="*/ 2 h 266"/>
                  <a:gd name="T32" fmla="*/ 2 w 207"/>
                  <a:gd name="T33" fmla="*/ 1 h 266"/>
                  <a:gd name="T34" fmla="*/ 2 w 207"/>
                  <a:gd name="T35" fmla="*/ 1 h 266"/>
                  <a:gd name="T36" fmla="*/ 2 w 207"/>
                  <a:gd name="T37" fmla="*/ 1 h 266"/>
                  <a:gd name="T38" fmla="*/ 2 w 207"/>
                  <a:gd name="T39" fmla="*/ 1 h 266"/>
                  <a:gd name="T40" fmla="*/ 2 w 207"/>
                  <a:gd name="T41" fmla="*/ 1 h 266"/>
                  <a:gd name="T42" fmla="*/ 2 w 207"/>
                  <a:gd name="T43" fmla="*/ 1 h 266"/>
                  <a:gd name="T44" fmla="*/ 2 w 207"/>
                  <a:gd name="T45" fmla="*/ 1 h 266"/>
                  <a:gd name="T46" fmla="*/ 2 w 207"/>
                  <a:gd name="T47" fmla="*/ 1 h 266"/>
                  <a:gd name="T48" fmla="*/ 2 w 207"/>
                  <a:gd name="T49" fmla="*/ 1 h 266"/>
                  <a:gd name="T50" fmla="*/ 2 w 207"/>
                  <a:gd name="T51" fmla="*/ 1 h 266"/>
                  <a:gd name="T52" fmla="*/ 2 w 207"/>
                  <a:gd name="T53" fmla="*/ 1 h 266"/>
                  <a:gd name="T54" fmla="*/ 2 w 207"/>
                  <a:gd name="T55" fmla="*/ 1 h 266"/>
                  <a:gd name="T56" fmla="*/ 2 w 207"/>
                  <a:gd name="T57" fmla="*/ 1 h 266"/>
                  <a:gd name="T58" fmla="*/ 2 w 207"/>
                  <a:gd name="T59" fmla="*/ 1 h 266"/>
                  <a:gd name="T60" fmla="*/ 2 w 207"/>
                  <a:gd name="T61" fmla="*/ 1 h 266"/>
                  <a:gd name="T62" fmla="*/ 1 w 207"/>
                  <a:gd name="T63" fmla="*/ 1 h 266"/>
                  <a:gd name="T64" fmla="*/ 1 w 207"/>
                  <a:gd name="T65" fmla="*/ 2 h 266"/>
                  <a:gd name="T66" fmla="*/ 1 w 207"/>
                  <a:gd name="T67" fmla="*/ 2 h 266"/>
                  <a:gd name="T68" fmla="*/ 1 w 207"/>
                  <a:gd name="T69" fmla="*/ 2 h 266"/>
                  <a:gd name="T70" fmla="*/ 1 w 207"/>
                  <a:gd name="T71" fmla="*/ 2 h 266"/>
                  <a:gd name="T72" fmla="*/ 1 w 207"/>
                  <a:gd name="T73" fmla="*/ 2 h 266"/>
                  <a:gd name="T74" fmla="*/ 1 w 207"/>
                  <a:gd name="T75" fmla="*/ 2 h 266"/>
                  <a:gd name="T76" fmla="*/ 1 w 207"/>
                  <a:gd name="T77" fmla="*/ 2 h 266"/>
                  <a:gd name="T78" fmla="*/ 1 w 207"/>
                  <a:gd name="T79" fmla="*/ 2 h 266"/>
                  <a:gd name="T80" fmla="*/ 1 w 207"/>
                  <a:gd name="T81" fmla="*/ 2 h 2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07"/>
                  <a:gd name="T124" fmla="*/ 0 h 266"/>
                  <a:gd name="T125" fmla="*/ 207 w 207"/>
                  <a:gd name="T126" fmla="*/ 266 h 2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07" h="266">
                    <a:moveTo>
                      <a:pt x="0" y="244"/>
                    </a:moveTo>
                    <a:lnTo>
                      <a:pt x="8" y="253"/>
                    </a:lnTo>
                    <a:lnTo>
                      <a:pt x="12" y="255"/>
                    </a:lnTo>
                    <a:lnTo>
                      <a:pt x="16" y="260"/>
                    </a:lnTo>
                    <a:lnTo>
                      <a:pt x="22" y="262"/>
                    </a:lnTo>
                    <a:lnTo>
                      <a:pt x="27" y="264"/>
                    </a:lnTo>
                    <a:lnTo>
                      <a:pt x="32" y="266"/>
                    </a:lnTo>
                    <a:lnTo>
                      <a:pt x="37" y="266"/>
                    </a:lnTo>
                    <a:lnTo>
                      <a:pt x="41" y="266"/>
                    </a:lnTo>
                    <a:lnTo>
                      <a:pt x="49" y="264"/>
                    </a:lnTo>
                    <a:lnTo>
                      <a:pt x="56" y="262"/>
                    </a:lnTo>
                    <a:lnTo>
                      <a:pt x="63" y="258"/>
                    </a:lnTo>
                    <a:lnTo>
                      <a:pt x="70" y="254"/>
                    </a:lnTo>
                    <a:lnTo>
                      <a:pt x="78" y="249"/>
                    </a:lnTo>
                    <a:lnTo>
                      <a:pt x="86" y="244"/>
                    </a:lnTo>
                    <a:lnTo>
                      <a:pt x="92" y="237"/>
                    </a:lnTo>
                    <a:lnTo>
                      <a:pt x="100" y="231"/>
                    </a:lnTo>
                    <a:lnTo>
                      <a:pt x="106" y="226"/>
                    </a:lnTo>
                    <a:lnTo>
                      <a:pt x="114" y="218"/>
                    </a:lnTo>
                    <a:lnTo>
                      <a:pt x="122" y="211"/>
                    </a:lnTo>
                    <a:lnTo>
                      <a:pt x="130" y="199"/>
                    </a:lnTo>
                    <a:lnTo>
                      <a:pt x="138" y="193"/>
                    </a:lnTo>
                    <a:lnTo>
                      <a:pt x="146" y="182"/>
                    </a:lnTo>
                    <a:lnTo>
                      <a:pt x="154" y="171"/>
                    </a:lnTo>
                    <a:lnTo>
                      <a:pt x="161" y="161"/>
                    </a:lnTo>
                    <a:lnTo>
                      <a:pt x="169" y="147"/>
                    </a:lnTo>
                    <a:lnTo>
                      <a:pt x="174" y="138"/>
                    </a:lnTo>
                    <a:lnTo>
                      <a:pt x="181" y="127"/>
                    </a:lnTo>
                    <a:lnTo>
                      <a:pt x="207" y="169"/>
                    </a:lnTo>
                    <a:lnTo>
                      <a:pt x="204" y="156"/>
                    </a:lnTo>
                    <a:lnTo>
                      <a:pt x="203" y="145"/>
                    </a:lnTo>
                    <a:lnTo>
                      <a:pt x="201" y="132"/>
                    </a:lnTo>
                    <a:lnTo>
                      <a:pt x="200" y="120"/>
                    </a:lnTo>
                    <a:lnTo>
                      <a:pt x="200" y="110"/>
                    </a:lnTo>
                    <a:lnTo>
                      <a:pt x="199" y="103"/>
                    </a:lnTo>
                    <a:lnTo>
                      <a:pt x="199" y="90"/>
                    </a:lnTo>
                    <a:lnTo>
                      <a:pt x="199" y="80"/>
                    </a:lnTo>
                    <a:lnTo>
                      <a:pt x="200" y="68"/>
                    </a:lnTo>
                    <a:lnTo>
                      <a:pt x="200" y="54"/>
                    </a:lnTo>
                    <a:lnTo>
                      <a:pt x="200" y="41"/>
                    </a:lnTo>
                    <a:lnTo>
                      <a:pt x="201" y="26"/>
                    </a:lnTo>
                    <a:lnTo>
                      <a:pt x="203" y="11"/>
                    </a:lnTo>
                    <a:lnTo>
                      <a:pt x="204" y="0"/>
                    </a:lnTo>
                    <a:lnTo>
                      <a:pt x="200" y="1"/>
                    </a:lnTo>
                    <a:lnTo>
                      <a:pt x="196" y="5"/>
                    </a:lnTo>
                    <a:lnTo>
                      <a:pt x="192" y="8"/>
                    </a:lnTo>
                    <a:lnTo>
                      <a:pt x="187" y="11"/>
                    </a:lnTo>
                    <a:lnTo>
                      <a:pt x="182" y="16"/>
                    </a:lnTo>
                    <a:lnTo>
                      <a:pt x="179" y="17"/>
                    </a:lnTo>
                    <a:lnTo>
                      <a:pt x="174" y="17"/>
                    </a:lnTo>
                    <a:lnTo>
                      <a:pt x="170" y="19"/>
                    </a:lnTo>
                    <a:lnTo>
                      <a:pt x="165" y="20"/>
                    </a:lnTo>
                    <a:lnTo>
                      <a:pt x="161" y="21"/>
                    </a:lnTo>
                    <a:lnTo>
                      <a:pt x="156" y="24"/>
                    </a:lnTo>
                    <a:lnTo>
                      <a:pt x="153" y="25"/>
                    </a:lnTo>
                    <a:lnTo>
                      <a:pt x="148" y="24"/>
                    </a:lnTo>
                    <a:lnTo>
                      <a:pt x="145" y="25"/>
                    </a:lnTo>
                    <a:lnTo>
                      <a:pt x="141" y="24"/>
                    </a:lnTo>
                    <a:lnTo>
                      <a:pt x="137" y="25"/>
                    </a:lnTo>
                    <a:lnTo>
                      <a:pt x="131" y="24"/>
                    </a:lnTo>
                    <a:lnTo>
                      <a:pt x="155" y="76"/>
                    </a:lnTo>
                    <a:lnTo>
                      <a:pt x="147" y="92"/>
                    </a:lnTo>
                    <a:lnTo>
                      <a:pt x="140" y="105"/>
                    </a:lnTo>
                    <a:lnTo>
                      <a:pt x="127" y="128"/>
                    </a:lnTo>
                    <a:lnTo>
                      <a:pt x="120" y="138"/>
                    </a:lnTo>
                    <a:lnTo>
                      <a:pt x="114" y="150"/>
                    </a:lnTo>
                    <a:lnTo>
                      <a:pt x="103" y="165"/>
                    </a:lnTo>
                    <a:lnTo>
                      <a:pt x="96" y="174"/>
                    </a:lnTo>
                    <a:lnTo>
                      <a:pt x="88" y="187"/>
                    </a:lnTo>
                    <a:lnTo>
                      <a:pt x="82" y="194"/>
                    </a:lnTo>
                    <a:lnTo>
                      <a:pt x="77" y="202"/>
                    </a:lnTo>
                    <a:lnTo>
                      <a:pt x="70" y="209"/>
                    </a:lnTo>
                    <a:lnTo>
                      <a:pt x="64" y="216"/>
                    </a:lnTo>
                    <a:lnTo>
                      <a:pt x="58" y="222"/>
                    </a:lnTo>
                    <a:lnTo>
                      <a:pt x="52" y="227"/>
                    </a:lnTo>
                    <a:lnTo>
                      <a:pt x="46" y="232"/>
                    </a:lnTo>
                    <a:lnTo>
                      <a:pt x="40" y="236"/>
                    </a:lnTo>
                    <a:lnTo>
                      <a:pt x="33" y="239"/>
                    </a:lnTo>
                    <a:lnTo>
                      <a:pt x="28" y="240"/>
                    </a:lnTo>
                    <a:lnTo>
                      <a:pt x="22" y="241"/>
                    </a:lnTo>
                    <a:lnTo>
                      <a:pt x="16" y="244"/>
                    </a:lnTo>
                    <a:lnTo>
                      <a:pt x="10" y="244"/>
                    </a:lnTo>
                    <a:lnTo>
                      <a:pt x="0" y="24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4082" name="Freeform 760"/>
              <p:cNvSpPr>
                <a:spLocks/>
              </p:cNvSpPr>
              <p:nvPr/>
            </p:nvSpPr>
            <p:spPr bwMode="auto">
              <a:xfrm>
                <a:off x="4257" y="2128"/>
                <a:ext cx="76" cy="184"/>
              </a:xfrm>
              <a:custGeom>
                <a:avLst/>
                <a:gdLst>
                  <a:gd name="T0" fmla="*/ 1 w 151"/>
                  <a:gd name="T1" fmla="*/ 1 h 366"/>
                  <a:gd name="T2" fmla="*/ 1 w 151"/>
                  <a:gd name="T3" fmla="*/ 1 h 366"/>
                  <a:gd name="T4" fmla="*/ 0 w 151"/>
                  <a:gd name="T5" fmla="*/ 1 h 366"/>
                  <a:gd name="T6" fmla="*/ 0 w 151"/>
                  <a:gd name="T7" fmla="*/ 1 h 366"/>
                  <a:gd name="T8" fmla="*/ 0 w 151"/>
                  <a:gd name="T9" fmla="*/ 1 h 366"/>
                  <a:gd name="T10" fmla="*/ 1 w 151"/>
                  <a:gd name="T11" fmla="*/ 1 h 366"/>
                  <a:gd name="T12" fmla="*/ 1 w 151"/>
                  <a:gd name="T13" fmla="*/ 2 h 366"/>
                  <a:gd name="T14" fmla="*/ 1 w 151"/>
                  <a:gd name="T15" fmla="*/ 2 h 366"/>
                  <a:gd name="T16" fmla="*/ 1 w 151"/>
                  <a:gd name="T17" fmla="*/ 2 h 366"/>
                  <a:gd name="T18" fmla="*/ 1 w 151"/>
                  <a:gd name="T19" fmla="*/ 2 h 366"/>
                  <a:gd name="T20" fmla="*/ 1 w 151"/>
                  <a:gd name="T21" fmla="*/ 2 h 366"/>
                  <a:gd name="T22" fmla="*/ 1 w 151"/>
                  <a:gd name="T23" fmla="*/ 3 h 366"/>
                  <a:gd name="T24" fmla="*/ 1 w 151"/>
                  <a:gd name="T25" fmla="*/ 3 h 366"/>
                  <a:gd name="T26" fmla="*/ 1 w 151"/>
                  <a:gd name="T27" fmla="*/ 3 h 366"/>
                  <a:gd name="T28" fmla="*/ 1 w 151"/>
                  <a:gd name="T29" fmla="*/ 3 h 366"/>
                  <a:gd name="T30" fmla="*/ 1 w 151"/>
                  <a:gd name="T31" fmla="*/ 3 h 366"/>
                  <a:gd name="T32" fmla="*/ 1 w 151"/>
                  <a:gd name="T33" fmla="*/ 3 h 366"/>
                  <a:gd name="T34" fmla="*/ 1 w 151"/>
                  <a:gd name="T35" fmla="*/ 3 h 366"/>
                  <a:gd name="T36" fmla="*/ 1 w 151"/>
                  <a:gd name="T37" fmla="*/ 3 h 366"/>
                  <a:gd name="T38" fmla="*/ 1 w 151"/>
                  <a:gd name="T39" fmla="*/ 3 h 366"/>
                  <a:gd name="T40" fmla="*/ 2 w 151"/>
                  <a:gd name="T41" fmla="*/ 3 h 366"/>
                  <a:gd name="T42" fmla="*/ 2 w 151"/>
                  <a:gd name="T43" fmla="*/ 3 h 366"/>
                  <a:gd name="T44" fmla="*/ 2 w 151"/>
                  <a:gd name="T45" fmla="*/ 3 h 366"/>
                  <a:gd name="T46" fmla="*/ 2 w 151"/>
                  <a:gd name="T47" fmla="*/ 3 h 366"/>
                  <a:gd name="T48" fmla="*/ 2 w 151"/>
                  <a:gd name="T49" fmla="*/ 3 h 366"/>
                  <a:gd name="T50" fmla="*/ 2 w 151"/>
                  <a:gd name="T51" fmla="*/ 3 h 366"/>
                  <a:gd name="T52" fmla="*/ 2 w 151"/>
                  <a:gd name="T53" fmla="*/ 3 h 366"/>
                  <a:gd name="T54" fmla="*/ 2 w 151"/>
                  <a:gd name="T55" fmla="*/ 3 h 366"/>
                  <a:gd name="T56" fmla="*/ 2 w 151"/>
                  <a:gd name="T57" fmla="*/ 2 h 366"/>
                  <a:gd name="T58" fmla="*/ 2 w 151"/>
                  <a:gd name="T59" fmla="*/ 2 h 366"/>
                  <a:gd name="T60" fmla="*/ 1 w 151"/>
                  <a:gd name="T61" fmla="*/ 3 h 366"/>
                  <a:gd name="T62" fmla="*/ 1 w 151"/>
                  <a:gd name="T63" fmla="*/ 2 h 366"/>
                  <a:gd name="T64" fmla="*/ 1 w 151"/>
                  <a:gd name="T65" fmla="*/ 2 h 366"/>
                  <a:gd name="T66" fmla="*/ 1 w 151"/>
                  <a:gd name="T67" fmla="*/ 2 h 366"/>
                  <a:gd name="T68" fmla="*/ 1 w 151"/>
                  <a:gd name="T69" fmla="*/ 2 h 366"/>
                  <a:gd name="T70" fmla="*/ 1 w 151"/>
                  <a:gd name="T71" fmla="*/ 1 h 366"/>
                  <a:gd name="T72" fmla="*/ 1 w 151"/>
                  <a:gd name="T73" fmla="*/ 1 h 366"/>
                  <a:gd name="T74" fmla="*/ 1 w 151"/>
                  <a:gd name="T75" fmla="*/ 1 h 366"/>
                  <a:gd name="T76" fmla="*/ 1 w 151"/>
                  <a:gd name="T77" fmla="*/ 1 h 366"/>
                  <a:gd name="T78" fmla="*/ 1 w 151"/>
                  <a:gd name="T79" fmla="*/ 1 h 366"/>
                  <a:gd name="T80" fmla="*/ 1 w 151"/>
                  <a:gd name="T81" fmla="*/ 1 h 3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1"/>
                  <a:gd name="T124" fmla="*/ 0 h 366"/>
                  <a:gd name="T125" fmla="*/ 151 w 151"/>
                  <a:gd name="T126" fmla="*/ 366 h 3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1" h="366">
                    <a:moveTo>
                      <a:pt x="12" y="0"/>
                    </a:moveTo>
                    <a:lnTo>
                      <a:pt x="7" y="13"/>
                    </a:lnTo>
                    <a:lnTo>
                      <a:pt x="5" y="20"/>
                    </a:lnTo>
                    <a:lnTo>
                      <a:pt x="2" y="28"/>
                    </a:lnTo>
                    <a:lnTo>
                      <a:pt x="2" y="37"/>
                    </a:lnTo>
                    <a:lnTo>
                      <a:pt x="0" y="45"/>
                    </a:lnTo>
                    <a:lnTo>
                      <a:pt x="0" y="54"/>
                    </a:lnTo>
                    <a:lnTo>
                      <a:pt x="0" y="63"/>
                    </a:lnTo>
                    <a:lnTo>
                      <a:pt x="0" y="72"/>
                    </a:lnTo>
                    <a:lnTo>
                      <a:pt x="0" y="85"/>
                    </a:lnTo>
                    <a:lnTo>
                      <a:pt x="2" y="100"/>
                    </a:lnTo>
                    <a:lnTo>
                      <a:pt x="3" y="110"/>
                    </a:lnTo>
                    <a:lnTo>
                      <a:pt x="7" y="122"/>
                    </a:lnTo>
                    <a:lnTo>
                      <a:pt x="9" y="135"/>
                    </a:lnTo>
                    <a:lnTo>
                      <a:pt x="12" y="151"/>
                    </a:lnTo>
                    <a:lnTo>
                      <a:pt x="14" y="163"/>
                    </a:lnTo>
                    <a:lnTo>
                      <a:pt x="19" y="177"/>
                    </a:lnTo>
                    <a:lnTo>
                      <a:pt x="22" y="188"/>
                    </a:lnTo>
                    <a:lnTo>
                      <a:pt x="27" y="201"/>
                    </a:lnTo>
                    <a:lnTo>
                      <a:pt x="30" y="214"/>
                    </a:lnTo>
                    <a:lnTo>
                      <a:pt x="36" y="230"/>
                    </a:lnTo>
                    <a:lnTo>
                      <a:pt x="41" y="243"/>
                    </a:lnTo>
                    <a:lnTo>
                      <a:pt x="46" y="257"/>
                    </a:lnTo>
                    <a:lnTo>
                      <a:pt x="53" y="271"/>
                    </a:lnTo>
                    <a:lnTo>
                      <a:pt x="59" y="283"/>
                    </a:lnTo>
                    <a:lnTo>
                      <a:pt x="66" y="298"/>
                    </a:lnTo>
                    <a:lnTo>
                      <a:pt x="71" y="308"/>
                    </a:lnTo>
                    <a:lnTo>
                      <a:pt x="78" y="320"/>
                    </a:lnTo>
                    <a:lnTo>
                      <a:pt x="54" y="366"/>
                    </a:lnTo>
                    <a:lnTo>
                      <a:pt x="61" y="361"/>
                    </a:lnTo>
                    <a:lnTo>
                      <a:pt x="68" y="358"/>
                    </a:lnTo>
                    <a:lnTo>
                      <a:pt x="75" y="356"/>
                    </a:lnTo>
                    <a:lnTo>
                      <a:pt x="81" y="353"/>
                    </a:lnTo>
                    <a:lnTo>
                      <a:pt x="87" y="353"/>
                    </a:lnTo>
                    <a:lnTo>
                      <a:pt x="92" y="352"/>
                    </a:lnTo>
                    <a:lnTo>
                      <a:pt x="98" y="352"/>
                    </a:lnTo>
                    <a:lnTo>
                      <a:pt x="104" y="352"/>
                    </a:lnTo>
                    <a:lnTo>
                      <a:pt x="111" y="353"/>
                    </a:lnTo>
                    <a:lnTo>
                      <a:pt x="119" y="353"/>
                    </a:lnTo>
                    <a:lnTo>
                      <a:pt x="127" y="353"/>
                    </a:lnTo>
                    <a:lnTo>
                      <a:pt x="135" y="357"/>
                    </a:lnTo>
                    <a:lnTo>
                      <a:pt x="143" y="358"/>
                    </a:lnTo>
                    <a:lnTo>
                      <a:pt x="151" y="361"/>
                    </a:lnTo>
                    <a:lnTo>
                      <a:pt x="150" y="353"/>
                    </a:lnTo>
                    <a:lnTo>
                      <a:pt x="147" y="346"/>
                    </a:lnTo>
                    <a:lnTo>
                      <a:pt x="145" y="339"/>
                    </a:lnTo>
                    <a:lnTo>
                      <a:pt x="143" y="330"/>
                    </a:lnTo>
                    <a:lnTo>
                      <a:pt x="140" y="321"/>
                    </a:lnTo>
                    <a:lnTo>
                      <a:pt x="139" y="315"/>
                    </a:lnTo>
                    <a:lnTo>
                      <a:pt x="139" y="307"/>
                    </a:lnTo>
                    <a:lnTo>
                      <a:pt x="139" y="301"/>
                    </a:lnTo>
                    <a:lnTo>
                      <a:pt x="138" y="293"/>
                    </a:lnTo>
                    <a:lnTo>
                      <a:pt x="137" y="283"/>
                    </a:lnTo>
                    <a:lnTo>
                      <a:pt x="137" y="277"/>
                    </a:lnTo>
                    <a:lnTo>
                      <a:pt x="136" y="270"/>
                    </a:lnTo>
                    <a:lnTo>
                      <a:pt x="137" y="262"/>
                    </a:lnTo>
                    <a:lnTo>
                      <a:pt x="136" y="255"/>
                    </a:lnTo>
                    <a:lnTo>
                      <a:pt x="137" y="249"/>
                    </a:lnTo>
                    <a:lnTo>
                      <a:pt x="136" y="240"/>
                    </a:lnTo>
                    <a:lnTo>
                      <a:pt x="137" y="231"/>
                    </a:lnTo>
                    <a:lnTo>
                      <a:pt x="106" y="273"/>
                    </a:lnTo>
                    <a:lnTo>
                      <a:pt x="97" y="259"/>
                    </a:lnTo>
                    <a:lnTo>
                      <a:pt x="89" y="248"/>
                    </a:lnTo>
                    <a:lnTo>
                      <a:pt x="77" y="222"/>
                    </a:lnTo>
                    <a:lnTo>
                      <a:pt x="71" y="212"/>
                    </a:lnTo>
                    <a:lnTo>
                      <a:pt x="66" y="201"/>
                    </a:lnTo>
                    <a:lnTo>
                      <a:pt x="55" y="181"/>
                    </a:lnTo>
                    <a:lnTo>
                      <a:pt x="51" y="170"/>
                    </a:lnTo>
                    <a:lnTo>
                      <a:pt x="44" y="155"/>
                    </a:lnTo>
                    <a:lnTo>
                      <a:pt x="41" y="144"/>
                    </a:lnTo>
                    <a:lnTo>
                      <a:pt x="35" y="134"/>
                    </a:lnTo>
                    <a:lnTo>
                      <a:pt x="31" y="122"/>
                    </a:lnTo>
                    <a:lnTo>
                      <a:pt x="27" y="113"/>
                    </a:lnTo>
                    <a:lnTo>
                      <a:pt x="24" y="102"/>
                    </a:lnTo>
                    <a:lnTo>
                      <a:pt x="21" y="91"/>
                    </a:lnTo>
                    <a:lnTo>
                      <a:pt x="18" y="81"/>
                    </a:lnTo>
                    <a:lnTo>
                      <a:pt x="17" y="70"/>
                    </a:lnTo>
                    <a:lnTo>
                      <a:pt x="14" y="59"/>
                    </a:lnTo>
                    <a:lnTo>
                      <a:pt x="13" y="50"/>
                    </a:lnTo>
                    <a:lnTo>
                      <a:pt x="12" y="37"/>
                    </a:lnTo>
                    <a:lnTo>
                      <a:pt x="12" y="28"/>
                    </a:lnTo>
                    <a:lnTo>
                      <a:pt x="12" y="16"/>
                    </a:lnTo>
                    <a:lnTo>
                      <a:pt x="12"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4083" name="Freeform 761"/>
              <p:cNvSpPr>
                <a:spLocks/>
              </p:cNvSpPr>
              <p:nvPr/>
            </p:nvSpPr>
            <p:spPr bwMode="auto">
              <a:xfrm>
                <a:off x="4381" y="1856"/>
                <a:ext cx="76" cy="183"/>
              </a:xfrm>
              <a:custGeom>
                <a:avLst/>
                <a:gdLst>
                  <a:gd name="T0" fmla="*/ 1 w 152"/>
                  <a:gd name="T1" fmla="*/ 1 h 364"/>
                  <a:gd name="T2" fmla="*/ 1 w 152"/>
                  <a:gd name="T3" fmla="*/ 1 h 364"/>
                  <a:gd name="T4" fmla="*/ 0 w 152"/>
                  <a:gd name="T5" fmla="*/ 1 h 364"/>
                  <a:gd name="T6" fmla="*/ 0 w 152"/>
                  <a:gd name="T7" fmla="*/ 1 h 364"/>
                  <a:gd name="T8" fmla="*/ 0 w 152"/>
                  <a:gd name="T9" fmla="*/ 1 h 364"/>
                  <a:gd name="T10" fmla="*/ 1 w 152"/>
                  <a:gd name="T11" fmla="*/ 1 h 364"/>
                  <a:gd name="T12" fmla="*/ 1 w 152"/>
                  <a:gd name="T13" fmla="*/ 2 h 364"/>
                  <a:gd name="T14" fmla="*/ 1 w 152"/>
                  <a:gd name="T15" fmla="*/ 2 h 364"/>
                  <a:gd name="T16" fmla="*/ 1 w 152"/>
                  <a:gd name="T17" fmla="*/ 2 h 364"/>
                  <a:gd name="T18" fmla="*/ 1 w 152"/>
                  <a:gd name="T19" fmla="*/ 2 h 364"/>
                  <a:gd name="T20" fmla="*/ 1 w 152"/>
                  <a:gd name="T21" fmla="*/ 2 h 364"/>
                  <a:gd name="T22" fmla="*/ 1 w 152"/>
                  <a:gd name="T23" fmla="*/ 3 h 364"/>
                  <a:gd name="T24" fmla="*/ 1 w 152"/>
                  <a:gd name="T25" fmla="*/ 3 h 364"/>
                  <a:gd name="T26" fmla="*/ 1 w 152"/>
                  <a:gd name="T27" fmla="*/ 3 h 364"/>
                  <a:gd name="T28" fmla="*/ 1 w 152"/>
                  <a:gd name="T29" fmla="*/ 3 h 364"/>
                  <a:gd name="T30" fmla="*/ 1 w 152"/>
                  <a:gd name="T31" fmla="*/ 3 h 364"/>
                  <a:gd name="T32" fmla="*/ 1 w 152"/>
                  <a:gd name="T33" fmla="*/ 3 h 364"/>
                  <a:gd name="T34" fmla="*/ 1 w 152"/>
                  <a:gd name="T35" fmla="*/ 3 h 364"/>
                  <a:gd name="T36" fmla="*/ 1 w 152"/>
                  <a:gd name="T37" fmla="*/ 3 h 364"/>
                  <a:gd name="T38" fmla="*/ 1 w 152"/>
                  <a:gd name="T39" fmla="*/ 3 h 364"/>
                  <a:gd name="T40" fmla="*/ 2 w 152"/>
                  <a:gd name="T41" fmla="*/ 3 h 364"/>
                  <a:gd name="T42" fmla="*/ 2 w 152"/>
                  <a:gd name="T43" fmla="*/ 3 h 364"/>
                  <a:gd name="T44" fmla="*/ 2 w 152"/>
                  <a:gd name="T45" fmla="*/ 3 h 364"/>
                  <a:gd name="T46" fmla="*/ 2 w 152"/>
                  <a:gd name="T47" fmla="*/ 3 h 364"/>
                  <a:gd name="T48" fmla="*/ 2 w 152"/>
                  <a:gd name="T49" fmla="*/ 3 h 364"/>
                  <a:gd name="T50" fmla="*/ 2 w 152"/>
                  <a:gd name="T51" fmla="*/ 3 h 364"/>
                  <a:gd name="T52" fmla="*/ 2 w 152"/>
                  <a:gd name="T53" fmla="*/ 3 h 364"/>
                  <a:gd name="T54" fmla="*/ 2 w 152"/>
                  <a:gd name="T55" fmla="*/ 3 h 364"/>
                  <a:gd name="T56" fmla="*/ 2 w 152"/>
                  <a:gd name="T57" fmla="*/ 2 h 364"/>
                  <a:gd name="T58" fmla="*/ 2 w 152"/>
                  <a:gd name="T59" fmla="*/ 2 h 364"/>
                  <a:gd name="T60" fmla="*/ 1 w 152"/>
                  <a:gd name="T61" fmla="*/ 3 h 364"/>
                  <a:gd name="T62" fmla="*/ 1 w 152"/>
                  <a:gd name="T63" fmla="*/ 2 h 364"/>
                  <a:gd name="T64" fmla="*/ 1 w 152"/>
                  <a:gd name="T65" fmla="*/ 2 h 364"/>
                  <a:gd name="T66" fmla="*/ 1 w 152"/>
                  <a:gd name="T67" fmla="*/ 2 h 364"/>
                  <a:gd name="T68" fmla="*/ 1 w 152"/>
                  <a:gd name="T69" fmla="*/ 2 h 364"/>
                  <a:gd name="T70" fmla="*/ 1 w 152"/>
                  <a:gd name="T71" fmla="*/ 1 h 364"/>
                  <a:gd name="T72" fmla="*/ 1 w 152"/>
                  <a:gd name="T73" fmla="*/ 1 h 364"/>
                  <a:gd name="T74" fmla="*/ 1 w 152"/>
                  <a:gd name="T75" fmla="*/ 1 h 364"/>
                  <a:gd name="T76" fmla="*/ 1 w 152"/>
                  <a:gd name="T77" fmla="*/ 1 h 364"/>
                  <a:gd name="T78" fmla="*/ 1 w 152"/>
                  <a:gd name="T79" fmla="*/ 1 h 364"/>
                  <a:gd name="T80" fmla="*/ 1 w 152"/>
                  <a:gd name="T81" fmla="*/ 1 h 3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364"/>
                  <a:gd name="T125" fmla="*/ 152 w 152"/>
                  <a:gd name="T126" fmla="*/ 364 h 3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364">
                    <a:moveTo>
                      <a:pt x="13" y="0"/>
                    </a:moveTo>
                    <a:lnTo>
                      <a:pt x="7" y="14"/>
                    </a:lnTo>
                    <a:lnTo>
                      <a:pt x="6" y="20"/>
                    </a:lnTo>
                    <a:lnTo>
                      <a:pt x="2" y="28"/>
                    </a:lnTo>
                    <a:lnTo>
                      <a:pt x="2" y="36"/>
                    </a:lnTo>
                    <a:lnTo>
                      <a:pt x="0" y="45"/>
                    </a:lnTo>
                    <a:lnTo>
                      <a:pt x="0" y="54"/>
                    </a:lnTo>
                    <a:lnTo>
                      <a:pt x="0" y="62"/>
                    </a:lnTo>
                    <a:lnTo>
                      <a:pt x="0" y="73"/>
                    </a:lnTo>
                    <a:lnTo>
                      <a:pt x="0" y="85"/>
                    </a:lnTo>
                    <a:lnTo>
                      <a:pt x="2" y="99"/>
                    </a:lnTo>
                    <a:lnTo>
                      <a:pt x="3" y="110"/>
                    </a:lnTo>
                    <a:lnTo>
                      <a:pt x="7" y="123"/>
                    </a:lnTo>
                    <a:lnTo>
                      <a:pt x="9" y="135"/>
                    </a:lnTo>
                    <a:lnTo>
                      <a:pt x="13" y="150"/>
                    </a:lnTo>
                    <a:lnTo>
                      <a:pt x="15" y="162"/>
                    </a:lnTo>
                    <a:lnTo>
                      <a:pt x="19" y="176"/>
                    </a:lnTo>
                    <a:lnTo>
                      <a:pt x="23" y="187"/>
                    </a:lnTo>
                    <a:lnTo>
                      <a:pt x="27" y="200"/>
                    </a:lnTo>
                    <a:lnTo>
                      <a:pt x="31" y="213"/>
                    </a:lnTo>
                    <a:lnTo>
                      <a:pt x="36" y="228"/>
                    </a:lnTo>
                    <a:lnTo>
                      <a:pt x="41" y="241"/>
                    </a:lnTo>
                    <a:lnTo>
                      <a:pt x="47" y="257"/>
                    </a:lnTo>
                    <a:lnTo>
                      <a:pt x="53" y="270"/>
                    </a:lnTo>
                    <a:lnTo>
                      <a:pt x="60" y="283"/>
                    </a:lnTo>
                    <a:lnTo>
                      <a:pt x="67" y="296"/>
                    </a:lnTo>
                    <a:lnTo>
                      <a:pt x="73" y="308"/>
                    </a:lnTo>
                    <a:lnTo>
                      <a:pt x="78" y="318"/>
                    </a:lnTo>
                    <a:lnTo>
                      <a:pt x="55" y="364"/>
                    </a:lnTo>
                    <a:lnTo>
                      <a:pt x="63" y="359"/>
                    </a:lnTo>
                    <a:lnTo>
                      <a:pt x="68" y="356"/>
                    </a:lnTo>
                    <a:lnTo>
                      <a:pt x="76" y="354"/>
                    </a:lnTo>
                    <a:lnTo>
                      <a:pt x="83" y="352"/>
                    </a:lnTo>
                    <a:lnTo>
                      <a:pt x="89" y="352"/>
                    </a:lnTo>
                    <a:lnTo>
                      <a:pt x="93" y="350"/>
                    </a:lnTo>
                    <a:lnTo>
                      <a:pt x="99" y="350"/>
                    </a:lnTo>
                    <a:lnTo>
                      <a:pt x="106" y="350"/>
                    </a:lnTo>
                    <a:lnTo>
                      <a:pt x="112" y="352"/>
                    </a:lnTo>
                    <a:lnTo>
                      <a:pt x="120" y="352"/>
                    </a:lnTo>
                    <a:lnTo>
                      <a:pt x="128" y="352"/>
                    </a:lnTo>
                    <a:lnTo>
                      <a:pt x="136" y="355"/>
                    </a:lnTo>
                    <a:lnTo>
                      <a:pt x="144" y="356"/>
                    </a:lnTo>
                    <a:lnTo>
                      <a:pt x="152" y="359"/>
                    </a:lnTo>
                    <a:lnTo>
                      <a:pt x="151" y="352"/>
                    </a:lnTo>
                    <a:lnTo>
                      <a:pt x="149" y="344"/>
                    </a:lnTo>
                    <a:lnTo>
                      <a:pt x="147" y="337"/>
                    </a:lnTo>
                    <a:lnTo>
                      <a:pt x="144" y="328"/>
                    </a:lnTo>
                    <a:lnTo>
                      <a:pt x="142" y="320"/>
                    </a:lnTo>
                    <a:lnTo>
                      <a:pt x="141" y="314"/>
                    </a:lnTo>
                    <a:lnTo>
                      <a:pt x="141" y="305"/>
                    </a:lnTo>
                    <a:lnTo>
                      <a:pt x="141" y="299"/>
                    </a:lnTo>
                    <a:lnTo>
                      <a:pt x="140" y="291"/>
                    </a:lnTo>
                    <a:lnTo>
                      <a:pt x="139" y="283"/>
                    </a:lnTo>
                    <a:lnTo>
                      <a:pt x="139" y="276"/>
                    </a:lnTo>
                    <a:lnTo>
                      <a:pt x="137" y="269"/>
                    </a:lnTo>
                    <a:lnTo>
                      <a:pt x="139" y="260"/>
                    </a:lnTo>
                    <a:lnTo>
                      <a:pt x="137" y="253"/>
                    </a:lnTo>
                    <a:lnTo>
                      <a:pt x="139" y="247"/>
                    </a:lnTo>
                    <a:lnTo>
                      <a:pt x="137" y="239"/>
                    </a:lnTo>
                    <a:lnTo>
                      <a:pt x="139" y="230"/>
                    </a:lnTo>
                    <a:lnTo>
                      <a:pt x="108" y="271"/>
                    </a:lnTo>
                    <a:lnTo>
                      <a:pt x="99" y="258"/>
                    </a:lnTo>
                    <a:lnTo>
                      <a:pt x="91" y="246"/>
                    </a:lnTo>
                    <a:lnTo>
                      <a:pt x="78" y="221"/>
                    </a:lnTo>
                    <a:lnTo>
                      <a:pt x="73" y="211"/>
                    </a:lnTo>
                    <a:lnTo>
                      <a:pt x="66" y="200"/>
                    </a:lnTo>
                    <a:lnTo>
                      <a:pt x="57" y="180"/>
                    </a:lnTo>
                    <a:lnTo>
                      <a:pt x="52" y="169"/>
                    </a:lnTo>
                    <a:lnTo>
                      <a:pt x="44" y="154"/>
                    </a:lnTo>
                    <a:lnTo>
                      <a:pt x="41" y="143"/>
                    </a:lnTo>
                    <a:lnTo>
                      <a:pt x="36" y="133"/>
                    </a:lnTo>
                    <a:lnTo>
                      <a:pt x="32" y="123"/>
                    </a:lnTo>
                    <a:lnTo>
                      <a:pt x="28" y="112"/>
                    </a:lnTo>
                    <a:lnTo>
                      <a:pt x="24" y="101"/>
                    </a:lnTo>
                    <a:lnTo>
                      <a:pt x="22" y="91"/>
                    </a:lnTo>
                    <a:lnTo>
                      <a:pt x="18" y="81"/>
                    </a:lnTo>
                    <a:lnTo>
                      <a:pt x="17" y="70"/>
                    </a:lnTo>
                    <a:lnTo>
                      <a:pt x="15" y="59"/>
                    </a:lnTo>
                    <a:lnTo>
                      <a:pt x="14" y="49"/>
                    </a:lnTo>
                    <a:lnTo>
                      <a:pt x="13" y="36"/>
                    </a:lnTo>
                    <a:lnTo>
                      <a:pt x="13" y="28"/>
                    </a:lnTo>
                    <a:lnTo>
                      <a:pt x="13" y="16"/>
                    </a:lnTo>
                    <a:lnTo>
                      <a:pt x="13"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4084" name="Freeform 762"/>
              <p:cNvSpPr>
                <a:spLocks/>
              </p:cNvSpPr>
              <p:nvPr/>
            </p:nvSpPr>
            <p:spPr bwMode="auto">
              <a:xfrm>
                <a:off x="4223" y="1989"/>
                <a:ext cx="104" cy="133"/>
              </a:xfrm>
              <a:custGeom>
                <a:avLst/>
                <a:gdLst>
                  <a:gd name="T0" fmla="*/ 1 w 208"/>
                  <a:gd name="T1" fmla="*/ 2 h 266"/>
                  <a:gd name="T2" fmla="*/ 1 w 208"/>
                  <a:gd name="T3" fmla="*/ 3 h 266"/>
                  <a:gd name="T4" fmla="*/ 1 w 208"/>
                  <a:gd name="T5" fmla="*/ 3 h 266"/>
                  <a:gd name="T6" fmla="*/ 1 w 208"/>
                  <a:gd name="T7" fmla="*/ 3 h 266"/>
                  <a:gd name="T8" fmla="*/ 1 w 208"/>
                  <a:gd name="T9" fmla="*/ 3 h 266"/>
                  <a:gd name="T10" fmla="*/ 1 w 208"/>
                  <a:gd name="T11" fmla="*/ 3 h 266"/>
                  <a:gd name="T12" fmla="*/ 1 w 208"/>
                  <a:gd name="T13" fmla="*/ 2 h 266"/>
                  <a:gd name="T14" fmla="*/ 1 w 208"/>
                  <a:gd name="T15" fmla="*/ 2 h 266"/>
                  <a:gd name="T16" fmla="*/ 1 w 208"/>
                  <a:gd name="T17" fmla="*/ 2 h 266"/>
                  <a:gd name="T18" fmla="*/ 1 w 208"/>
                  <a:gd name="T19" fmla="*/ 2 h 266"/>
                  <a:gd name="T20" fmla="*/ 2 w 208"/>
                  <a:gd name="T21" fmla="*/ 2 h 266"/>
                  <a:gd name="T22" fmla="*/ 2 w 208"/>
                  <a:gd name="T23" fmla="*/ 2 h 266"/>
                  <a:gd name="T24" fmla="*/ 2 w 208"/>
                  <a:gd name="T25" fmla="*/ 2 h 266"/>
                  <a:gd name="T26" fmla="*/ 2 w 208"/>
                  <a:gd name="T27" fmla="*/ 1 h 266"/>
                  <a:gd name="T28" fmla="*/ 2 w 208"/>
                  <a:gd name="T29" fmla="*/ 2 h 266"/>
                  <a:gd name="T30" fmla="*/ 2 w 208"/>
                  <a:gd name="T31" fmla="*/ 2 h 266"/>
                  <a:gd name="T32" fmla="*/ 2 w 208"/>
                  <a:gd name="T33" fmla="*/ 1 h 266"/>
                  <a:gd name="T34" fmla="*/ 2 w 208"/>
                  <a:gd name="T35" fmla="*/ 1 h 266"/>
                  <a:gd name="T36" fmla="*/ 2 w 208"/>
                  <a:gd name="T37" fmla="*/ 1 h 266"/>
                  <a:gd name="T38" fmla="*/ 2 w 208"/>
                  <a:gd name="T39" fmla="*/ 1 h 266"/>
                  <a:gd name="T40" fmla="*/ 2 w 208"/>
                  <a:gd name="T41" fmla="*/ 1 h 266"/>
                  <a:gd name="T42" fmla="*/ 2 w 208"/>
                  <a:gd name="T43" fmla="*/ 1 h 266"/>
                  <a:gd name="T44" fmla="*/ 2 w 208"/>
                  <a:gd name="T45" fmla="*/ 1 h 266"/>
                  <a:gd name="T46" fmla="*/ 2 w 208"/>
                  <a:gd name="T47" fmla="*/ 1 h 266"/>
                  <a:gd name="T48" fmla="*/ 2 w 208"/>
                  <a:gd name="T49" fmla="*/ 1 h 266"/>
                  <a:gd name="T50" fmla="*/ 2 w 208"/>
                  <a:gd name="T51" fmla="*/ 1 h 266"/>
                  <a:gd name="T52" fmla="*/ 2 w 208"/>
                  <a:gd name="T53" fmla="*/ 1 h 266"/>
                  <a:gd name="T54" fmla="*/ 2 w 208"/>
                  <a:gd name="T55" fmla="*/ 1 h 266"/>
                  <a:gd name="T56" fmla="*/ 2 w 208"/>
                  <a:gd name="T57" fmla="*/ 1 h 266"/>
                  <a:gd name="T58" fmla="*/ 2 w 208"/>
                  <a:gd name="T59" fmla="*/ 1 h 266"/>
                  <a:gd name="T60" fmla="*/ 2 w 208"/>
                  <a:gd name="T61" fmla="*/ 1 h 266"/>
                  <a:gd name="T62" fmla="*/ 1 w 208"/>
                  <a:gd name="T63" fmla="*/ 2 h 266"/>
                  <a:gd name="T64" fmla="*/ 1 w 208"/>
                  <a:gd name="T65" fmla="*/ 2 h 266"/>
                  <a:gd name="T66" fmla="*/ 1 w 208"/>
                  <a:gd name="T67" fmla="*/ 2 h 266"/>
                  <a:gd name="T68" fmla="*/ 1 w 208"/>
                  <a:gd name="T69" fmla="*/ 2 h 266"/>
                  <a:gd name="T70" fmla="*/ 1 w 208"/>
                  <a:gd name="T71" fmla="*/ 2 h 266"/>
                  <a:gd name="T72" fmla="*/ 1 w 208"/>
                  <a:gd name="T73" fmla="*/ 2 h 266"/>
                  <a:gd name="T74" fmla="*/ 1 w 208"/>
                  <a:gd name="T75" fmla="*/ 2 h 266"/>
                  <a:gd name="T76" fmla="*/ 1 w 208"/>
                  <a:gd name="T77" fmla="*/ 2 h 266"/>
                  <a:gd name="T78" fmla="*/ 1 w 208"/>
                  <a:gd name="T79" fmla="*/ 2 h 266"/>
                  <a:gd name="T80" fmla="*/ 1 w 208"/>
                  <a:gd name="T81" fmla="*/ 2 h 2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08"/>
                  <a:gd name="T124" fmla="*/ 0 h 266"/>
                  <a:gd name="T125" fmla="*/ 208 w 208"/>
                  <a:gd name="T126" fmla="*/ 266 h 2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08" h="266">
                    <a:moveTo>
                      <a:pt x="0" y="243"/>
                    </a:moveTo>
                    <a:lnTo>
                      <a:pt x="8" y="252"/>
                    </a:lnTo>
                    <a:lnTo>
                      <a:pt x="12" y="255"/>
                    </a:lnTo>
                    <a:lnTo>
                      <a:pt x="16" y="259"/>
                    </a:lnTo>
                    <a:lnTo>
                      <a:pt x="22" y="262"/>
                    </a:lnTo>
                    <a:lnTo>
                      <a:pt x="27" y="264"/>
                    </a:lnTo>
                    <a:lnTo>
                      <a:pt x="32" y="266"/>
                    </a:lnTo>
                    <a:lnTo>
                      <a:pt x="37" y="266"/>
                    </a:lnTo>
                    <a:lnTo>
                      <a:pt x="42" y="266"/>
                    </a:lnTo>
                    <a:lnTo>
                      <a:pt x="49" y="264"/>
                    </a:lnTo>
                    <a:lnTo>
                      <a:pt x="56" y="262"/>
                    </a:lnTo>
                    <a:lnTo>
                      <a:pt x="63" y="258"/>
                    </a:lnTo>
                    <a:lnTo>
                      <a:pt x="71" y="254"/>
                    </a:lnTo>
                    <a:lnTo>
                      <a:pt x="78" y="249"/>
                    </a:lnTo>
                    <a:lnTo>
                      <a:pt x="86" y="243"/>
                    </a:lnTo>
                    <a:lnTo>
                      <a:pt x="94" y="238"/>
                    </a:lnTo>
                    <a:lnTo>
                      <a:pt x="100" y="231"/>
                    </a:lnTo>
                    <a:lnTo>
                      <a:pt x="107" y="225"/>
                    </a:lnTo>
                    <a:lnTo>
                      <a:pt x="114" y="217"/>
                    </a:lnTo>
                    <a:lnTo>
                      <a:pt x="123" y="210"/>
                    </a:lnTo>
                    <a:lnTo>
                      <a:pt x="131" y="200"/>
                    </a:lnTo>
                    <a:lnTo>
                      <a:pt x="138" y="192"/>
                    </a:lnTo>
                    <a:lnTo>
                      <a:pt x="146" y="182"/>
                    </a:lnTo>
                    <a:lnTo>
                      <a:pt x="155" y="172"/>
                    </a:lnTo>
                    <a:lnTo>
                      <a:pt x="162" y="161"/>
                    </a:lnTo>
                    <a:lnTo>
                      <a:pt x="170" y="148"/>
                    </a:lnTo>
                    <a:lnTo>
                      <a:pt x="175" y="139"/>
                    </a:lnTo>
                    <a:lnTo>
                      <a:pt x="182" y="126"/>
                    </a:lnTo>
                    <a:lnTo>
                      <a:pt x="208" y="168"/>
                    </a:lnTo>
                    <a:lnTo>
                      <a:pt x="205" y="157"/>
                    </a:lnTo>
                    <a:lnTo>
                      <a:pt x="204" y="145"/>
                    </a:lnTo>
                    <a:lnTo>
                      <a:pt x="203" y="133"/>
                    </a:lnTo>
                    <a:lnTo>
                      <a:pt x="201" y="121"/>
                    </a:lnTo>
                    <a:lnTo>
                      <a:pt x="201" y="111"/>
                    </a:lnTo>
                    <a:lnTo>
                      <a:pt x="200" y="103"/>
                    </a:lnTo>
                    <a:lnTo>
                      <a:pt x="200" y="91"/>
                    </a:lnTo>
                    <a:lnTo>
                      <a:pt x="200" y="80"/>
                    </a:lnTo>
                    <a:lnTo>
                      <a:pt x="201" y="69"/>
                    </a:lnTo>
                    <a:lnTo>
                      <a:pt x="201" y="55"/>
                    </a:lnTo>
                    <a:lnTo>
                      <a:pt x="201" y="41"/>
                    </a:lnTo>
                    <a:lnTo>
                      <a:pt x="203" y="27"/>
                    </a:lnTo>
                    <a:lnTo>
                      <a:pt x="204" y="12"/>
                    </a:lnTo>
                    <a:lnTo>
                      <a:pt x="205" y="0"/>
                    </a:lnTo>
                    <a:lnTo>
                      <a:pt x="201" y="2"/>
                    </a:lnTo>
                    <a:lnTo>
                      <a:pt x="197" y="6"/>
                    </a:lnTo>
                    <a:lnTo>
                      <a:pt x="193" y="8"/>
                    </a:lnTo>
                    <a:lnTo>
                      <a:pt x="188" y="12"/>
                    </a:lnTo>
                    <a:lnTo>
                      <a:pt x="183" y="16"/>
                    </a:lnTo>
                    <a:lnTo>
                      <a:pt x="180" y="17"/>
                    </a:lnTo>
                    <a:lnTo>
                      <a:pt x="174" y="17"/>
                    </a:lnTo>
                    <a:lnTo>
                      <a:pt x="171" y="20"/>
                    </a:lnTo>
                    <a:lnTo>
                      <a:pt x="166" y="21"/>
                    </a:lnTo>
                    <a:lnTo>
                      <a:pt x="162" y="22"/>
                    </a:lnTo>
                    <a:lnTo>
                      <a:pt x="157" y="24"/>
                    </a:lnTo>
                    <a:lnTo>
                      <a:pt x="154" y="25"/>
                    </a:lnTo>
                    <a:lnTo>
                      <a:pt x="149" y="24"/>
                    </a:lnTo>
                    <a:lnTo>
                      <a:pt x="146" y="25"/>
                    </a:lnTo>
                    <a:lnTo>
                      <a:pt x="141" y="24"/>
                    </a:lnTo>
                    <a:lnTo>
                      <a:pt x="137" y="25"/>
                    </a:lnTo>
                    <a:lnTo>
                      <a:pt x="132" y="24"/>
                    </a:lnTo>
                    <a:lnTo>
                      <a:pt x="156" y="77"/>
                    </a:lnTo>
                    <a:lnTo>
                      <a:pt x="147" y="92"/>
                    </a:lnTo>
                    <a:lnTo>
                      <a:pt x="141" y="106"/>
                    </a:lnTo>
                    <a:lnTo>
                      <a:pt x="128" y="129"/>
                    </a:lnTo>
                    <a:lnTo>
                      <a:pt x="121" y="139"/>
                    </a:lnTo>
                    <a:lnTo>
                      <a:pt x="114" y="149"/>
                    </a:lnTo>
                    <a:lnTo>
                      <a:pt x="104" y="165"/>
                    </a:lnTo>
                    <a:lnTo>
                      <a:pt x="97" y="174"/>
                    </a:lnTo>
                    <a:lnTo>
                      <a:pt x="89" y="187"/>
                    </a:lnTo>
                    <a:lnTo>
                      <a:pt x="82" y="193"/>
                    </a:lnTo>
                    <a:lnTo>
                      <a:pt x="77" y="201"/>
                    </a:lnTo>
                    <a:lnTo>
                      <a:pt x="71" y="209"/>
                    </a:lnTo>
                    <a:lnTo>
                      <a:pt x="65" y="216"/>
                    </a:lnTo>
                    <a:lnTo>
                      <a:pt x="58" y="222"/>
                    </a:lnTo>
                    <a:lnTo>
                      <a:pt x="52" y="226"/>
                    </a:lnTo>
                    <a:lnTo>
                      <a:pt x="47" y="233"/>
                    </a:lnTo>
                    <a:lnTo>
                      <a:pt x="40" y="235"/>
                    </a:lnTo>
                    <a:lnTo>
                      <a:pt x="33" y="239"/>
                    </a:lnTo>
                    <a:lnTo>
                      <a:pt x="28" y="240"/>
                    </a:lnTo>
                    <a:lnTo>
                      <a:pt x="22" y="241"/>
                    </a:lnTo>
                    <a:lnTo>
                      <a:pt x="16" y="243"/>
                    </a:lnTo>
                    <a:lnTo>
                      <a:pt x="10" y="243"/>
                    </a:lnTo>
                    <a:lnTo>
                      <a:pt x="0" y="24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grpSp>
      <p:sp>
        <p:nvSpPr>
          <p:cNvPr id="22535" name="Rectangle 763"/>
          <p:cNvSpPr>
            <a:spLocks noChangeArrowheads="1"/>
          </p:cNvSpPr>
          <p:nvPr/>
        </p:nvSpPr>
        <p:spPr bwMode="auto">
          <a:xfrm>
            <a:off x="0" y="4329113"/>
            <a:ext cx="456565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36" name="Rectangle 764"/>
          <p:cNvSpPr>
            <a:spLocks noChangeArrowheads="1"/>
          </p:cNvSpPr>
          <p:nvPr/>
        </p:nvSpPr>
        <p:spPr bwMode="auto">
          <a:xfrm>
            <a:off x="0" y="4329113"/>
            <a:ext cx="456565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37" name="Rectangle 765"/>
          <p:cNvSpPr>
            <a:spLocks noChangeArrowheads="1"/>
          </p:cNvSpPr>
          <p:nvPr/>
        </p:nvSpPr>
        <p:spPr bwMode="auto">
          <a:xfrm>
            <a:off x="179388" y="3590925"/>
            <a:ext cx="159861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38" name="Freeform 766"/>
          <p:cNvSpPr>
            <a:spLocks/>
          </p:cNvSpPr>
          <p:nvPr/>
        </p:nvSpPr>
        <p:spPr bwMode="auto">
          <a:xfrm>
            <a:off x="2032000" y="4003675"/>
            <a:ext cx="525463" cy="776288"/>
          </a:xfrm>
          <a:custGeom>
            <a:avLst/>
            <a:gdLst>
              <a:gd name="T0" fmla="*/ 2147483647 w 663"/>
              <a:gd name="T1" fmla="*/ 2147483647 h 977"/>
              <a:gd name="T2" fmla="*/ 2147483647 w 663"/>
              <a:gd name="T3" fmla="*/ 0 h 977"/>
              <a:gd name="T4" fmla="*/ 2147483647 w 663"/>
              <a:gd name="T5" fmla="*/ 2147483647 h 977"/>
              <a:gd name="T6" fmla="*/ 2147483647 w 663"/>
              <a:gd name="T7" fmla="*/ 2147483647 h 977"/>
              <a:gd name="T8" fmla="*/ 2147483647 w 663"/>
              <a:gd name="T9" fmla="*/ 2147483647 h 977"/>
              <a:gd name="T10" fmla="*/ 2147483647 w 663"/>
              <a:gd name="T11" fmla="*/ 2147483647 h 977"/>
              <a:gd name="T12" fmla="*/ 2147483647 w 663"/>
              <a:gd name="T13" fmla="*/ 2147483647 h 977"/>
              <a:gd name="T14" fmla="*/ 2147483647 w 663"/>
              <a:gd name="T15" fmla="*/ 2147483647 h 977"/>
              <a:gd name="T16" fmla="*/ 2147483647 w 663"/>
              <a:gd name="T17" fmla="*/ 2147483647 h 977"/>
              <a:gd name="T18" fmla="*/ 2147483647 w 663"/>
              <a:gd name="T19" fmla="*/ 2147483647 h 977"/>
              <a:gd name="T20" fmla="*/ 2147483647 w 663"/>
              <a:gd name="T21" fmla="*/ 2147483647 h 977"/>
              <a:gd name="T22" fmla="*/ 2147483647 w 663"/>
              <a:gd name="T23" fmla="*/ 2147483647 h 977"/>
              <a:gd name="T24" fmla="*/ 2147483647 w 663"/>
              <a:gd name="T25" fmla="*/ 2147483647 h 977"/>
              <a:gd name="T26" fmla="*/ 2147483647 w 663"/>
              <a:gd name="T27" fmla="*/ 2147483647 h 977"/>
              <a:gd name="T28" fmla="*/ 2147483647 w 663"/>
              <a:gd name="T29" fmla="*/ 2147483647 h 977"/>
              <a:gd name="T30" fmla="*/ 2147483647 w 663"/>
              <a:gd name="T31" fmla="*/ 2147483647 h 977"/>
              <a:gd name="T32" fmla="*/ 2147483647 w 663"/>
              <a:gd name="T33" fmla="*/ 2147483647 h 977"/>
              <a:gd name="T34" fmla="*/ 2147483647 w 663"/>
              <a:gd name="T35" fmla="*/ 2147483647 h 977"/>
              <a:gd name="T36" fmla="*/ 2147483647 w 663"/>
              <a:gd name="T37" fmla="*/ 2147483647 h 977"/>
              <a:gd name="T38" fmla="*/ 2147483647 w 663"/>
              <a:gd name="T39" fmla="*/ 2147483647 h 977"/>
              <a:gd name="T40" fmla="*/ 2147483647 w 663"/>
              <a:gd name="T41" fmla="*/ 2147483647 h 977"/>
              <a:gd name="T42" fmla="*/ 2147483647 w 663"/>
              <a:gd name="T43" fmla="*/ 2147483647 h 977"/>
              <a:gd name="T44" fmla="*/ 2147483647 w 663"/>
              <a:gd name="T45" fmla="*/ 2147483647 h 977"/>
              <a:gd name="T46" fmla="*/ 2147483647 w 663"/>
              <a:gd name="T47" fmla="*/ 2147483647 h 977"/>
              <a:gd name="T48" fmla="*/ 2147483647 w 663"/>
              <a:gd name="T49" fmla="*/ 2147483647 h 977"/>
              <a:gd name="T50" fmla="*/ 2147483647 w 663"/>
              <a:gd name="T51" fmla="*/ 2147483647 h 977"/>
              <a:gd name="T52" fmla="*/ 2147483647 w 663"/>
              <a:gd name="T53" fmla="*/ 2147483647 h 977"/>
              <a:gd name="T54" fmla="*/ 2147483647 w 663"/>
              <a:gd name="T55" fmla="*/ 2147483647 h 977"/>
              <a:gd name="T56" fmla="*/ 2147483647 w 663"/>
              <a:gd name="T57" fmla="*/ 2147483647 h 977"/>
              <a:gd name="T58" fmla="*/ 2147483647 w 663"/>
              <a:gd name="T59" fmla="*/ 2147483647 h 977"/>
              <a:gd name="T60" fmla="*/ 2147483647 w 663"/>
              <a:gd name="T61" fmla="*/ 2147483647 h 977"/>
              <a:gd name="T62" fmla="*/ 2147483647 w 663"/>
              <a:gd name="T63" fmla="*/ 2147483647 h 977"/>
              <a:gd name="T64" fmla="*/ 2147483647 w 663"/>
              <a:gd name="T65" fmla="*/ 2147483647 h 977"/>
              <a:gd name="T66" fmla="*/ 2147483647 w 663"/>
              <a:gd name="T67" fmla="*/ 2147483647 h 977"/>
              <a:gd name="T68" fmla="*/ 2147483647 w 663"/>
              <a:gd name="T69" fmla="*/ 2147483647 h 977"/>
              <a:gd name="T70" fmla="*/ 0 w 663"/>
              <a:gd name="T71" fmla="*/ 2147483647 h 977"/>
              <a:gd name="T72" fmla="*/ 2147483647 w 663"/>
              <a:gd name="T73" fmla="*/ 2147483647 h 977"/>
              <a:gd name="T74" fmla="*/ 2147483647 w 663"/>
              <a:gd name="T75" fmla="*/ 2147483647 h 977"/>
              <a:gd name="T76" fmla="*/ 2147483647 w 663"/>
              <a:gd name="T77" fmla="*/ 2147483647 h 977"/>
              <a:gd name="T78" fmla="*/ 2147483647 w 663"/>
              <a:gd name="T79" fmla="*/ 2147483647 h 977"/>
              <a:gd name="T80" fmla="*/ 2147483647 w 663"/>
              <a:gd name="T81" fmla="*/ 2147483647 h 977"/>
              <a:gd name="T82" fmla="*/ 2147483647 w 663"/>
              <a:gd name="T83" fmla="*/ 2147483647 h 977"/>
              <a:gd name="T84" fmla="*/ 2147483647 w 663"/>
              <a:gd name="T85" fmla="*/ 2147483647 h 977"/>
              <a:gd name="T86" fmla="*/ 2147483647 w 663"/>
              <a:gd name="T87" fmla="*/ 2147483647 h 977"/>
              <a:gd name="T88" fmla="*/ 2147483647 w 663"/>
              <a:gd name="T89" fmla="*/ 2147483647 h 977"/>
              <a:gd name="T90" fmla="*/ 2147483647 w 663"/>
              <a:gd name="T91" fmla="*/ 2147483647 h 97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63"/>
              <a:gd name="T139" fmla="*/ 0 h 977"/>
              <a:gd name="T140" fmla="*/ 663 w 663"/>
              <a:gd name="T141" fmla="*/ 977 h 97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63" h="977">
                <a:moveTo>
                  <a:pt x="439" y="1"/>
                </a:moveTo>
                <a:lnTo>
                  <a:pt x="582" y="0"/>
                </a:lnTo>
                <a:lnTo>
                  <a:pt x="535" y="209"/>
                </a:lnTo>
                <a:lnTo>
                  <a:pt x="509" y="164"/>
                </a:lnTo>
                <a:lnTo>
                  <a:pt x="476" y="209"/>
                </a:lnTo>
                <a:lnTo>
                  <a:pt x="434" y="257"/>
                </a:lnTo>
                <a:lnTo>
                  <a:pt x="403" y="295"/>
                </a:lnTo>
                <a:lnTo>
                  <a:pt x="363" y="335"/>
                </a:lnTo>
                <a:lnTo>
                  <a:pt x="312" y="379"/>
                </a:lnTo>
                <a:lnTo>
                  <a:pt x="259" y="413"/>
                </a:lnTo>
                <a:lnTo>
                  <a:pt x="546" y="416"/>
                </a:lnTo>
                <a:lnTo>
                  <a:pt x="546" y="359"/>
                </a:lnTo>
                <a:lnTo>
                  <a:pt x="663" y="486"/>
                </a:lnTo>
                <a:lnTo>
                  <a:pt x="547" y="611"/>
                </a:lnTo>
                <a:lnTo>
                  <a:pt x="547" y="556"/>
                </a:lnTo>
                <a:lnTo>
                  <a:pt x="256" y="554"/>
                </a:lnTo>
                <a:lnTo>
                  <a:pt x="311" y="592"/>
                </a:lnTo>
                <a:lnTo>
                  <a:pt x="355" y="626"/>
                </a:lnTo>
                <a:lnTo>
                  <a:pt x="396" y="668"/>
                </a:lnTo>
                <a:lnTo>
                  <a:pt x="437" y="716"/>
                </a:lnTo>
                <a:lnTo>
                  <a:pt x="470" y="754"/>
                </a:lnTo>
                <a:lnTo>
                  <a:pt x="511" y="807"/>
                </a:lnTo>
                <a:lnTo>
                  <a:pt x="537" y="766"/>
                </a:lnTo>
                <a:lnTo>
                  <a:pt x="585" y="977"/>
                </a:lnTo>
                <a:lnTo>
                  <a:pt x="441" y="970"/>
                </a:lnTo>
                <a:lnTo>
                  <a:pt x="462" y="918"/>
                </a:lnTo>
                <a:lnTo>
                  <a:pt x="422" y="878"/>
                </a:lnTo>
                <a:lnTo>
                  <a:pt x="379" y="830"/>
                </a:lnTo>
                <a:lnTo>
                  <a:pt x="339" y="789"/>
                </a:lnTo>
                <a:lnTo>
                  <a:pt x="302" y="755"/>
                </a:lnTo>
                <a:lnTo>
                  <a:pt x="267" y="725"/>
                </a:lnTo>
                <a:lnTo>
                  <a:pt x="230" y="695"/>
                </a:lnTo>
                <a:lnTo>
                  <a:pt x="186" y="665"/>
                </a:lnTo>
                <a:lnTo>
                  <a:pt x="140" y="650"/>
                </a:lnTo>
                <a:lnTo>
                  <a:pt x="1" y="649"/>
                </a:lnTo>
                <a:lnTo>
                  <a:pt x="0" y="321"/>
                </a:lnTo>
                <a:lnTo>
                  <a:pt x="138" y="322"/>
                </a:lnTo>
                <a:lnTo>
                  <a:pt x="185" y="308"/>
                </a:lnTo>
                <a:lnTo>
                  <a:pt x="239" y="269"/>
                </a:lnTo>
                <a:lnTo>
                  <a:pt x="277" y="238"/>
                </a:lnTo>
                <a:lnTo>
                  <a:pt x="308" y="209"/>
                </a:lnTo>
                <a:lnTo>
                  <a:pt x="343" y="175"/>
                </a:lnTo>
                <a:lnTo>
                  <a:pt x="379" y="141"/>
                </a:lnTo>
                <a:lnTo>
                  <a:pt x="416" y="101"/>
                </a:lnTo>
                <a:lnTo>
                  <a:pt x="462" y="53"/>
                </a:lnTo>
                <a:lnTo>
                  <a:pt x="439" y="1"/>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39" name="Line 767"/>
          <p:cNvSpPr>
            <a:spLocks noChangeShapeType="1"/>
          </p:cNvSpPr>
          <p:nvPr/>
        </p:nvSpPr>
        <p:spPr bwMode="auto">
          <a:xfrm>
            <a:off x="1446213" y="4633913"/>
            <a:ext cx="152400" cy="244475"/>
          </a:xfrm>
          <a:prstGeom prst="line">
            <a:avLst/>
          </a:prstGeom>
          <a:noFill/>
          <a:ln w="7938">
            <a:solidFill>
              <a:srgbClr val="FFFFFF"/>
            </a:solidFill>
            <a:round/>
            <a:headEnd/>
            <a:tailEnd/>
          </a:ln>
          <a:extLst>
            <a:ext uri="{909E8E84-426E-40DD-AFC4-6F175D3DCCD1}">
              <a14:hiddenFill xmlns:a14="http://schemas.microsoft.com/office/drawing/2010/main">
                <a:noFill/>
              </a14:hiddenFill>
            </a:ext>
          </a:extLst>
        </p:spPr>
        <p:txBody>
          <a:bodyPr/>
          <a:lstStyle/>
          <a:p>
            <a:endParaRPr lang="it-IT"/>
          </a:p>
        </p:txBody>
      </p:sp>
      <p:grpSp>
        <p:nvGrpSpPr>
          <p:cNvPr id="22540" name="Group 768"/>
          <p:cNvGrpSpPr>
            <a:grpSpLocks/>
          </p:cNvGrpSpPr>
          <p:nvPr/>
        </p:nvGrpSpPr>
        <p:grpSpPr bwMode="auto">
          <a:xfrm>
            <a:off x="946150" y="4081463"/>
            <a:ext cx="80963" cy="198437"/>
            <a:chOff x="1111" y="1967"/>
            <a:chExt cx="51" cy="125"/>
          </a:xfrm>
        </p:grpSpPr>
        <p:grpSp>
          <p:nvGrpSpPr>
            <p:cNvPr id="23838" name="Group 769"/>
            <p:cNvGrpSpPr>
              <a:grpSpLocks/>
            </p:cNvGrpSpPr>
            <p:nvPr/>
          </p:nvGrpSpPr>
          <p:grpSpPr bwMode="auto">
            <a:xfrm>
              <a:off x="1111" y="1967"/>
              <a:ext cx="50" cy="125"/>
              <a:chOff x="1111" y="1967"/>
              <a:chExt cx="50" cy="125"/>
            </a:xfrm>
          </p:grpSpPr>
          <p:sp>
            <p:nvSpPr>
              <p:cNvPr id="23840" name="Rectangle 770"/>
              <p:cNvSpPr>
                <a:spLocks noChangeArrowheads="1"/>
              </p:cNvSpPr>
              <p:nvPr/>
            </p:nvSpPr>
            <p:spPr bwMode="auto">
              <a:xfrm>
                <a:off x="1111" y="1967"/>
                <a:ext cx="2" cy="125"/>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41" name="Rectangle 771"/>
              <p:cNvSpPr>
                <a:spLocks noChangeArrowheads="1"/>
              </p:cNvSpPr>
              <p:nvPr/>
            </p:nvSpPr>
            <p:spPr bwMode="auto">
              <a:xfrm>
                <a:off x="1113" y="1967"/>
                <a:ext cx="1" cy="125"/>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42" name="Rectangle 772"/>
              <p:cNvSpPr>
                <a:spLocks noChangeArrowheads="1"/>
              </p:cNvSpPr>
              <p:nvPr/>
            </p:nvSpPr>
            <p:spPr bwMode="auto">
              <a:xfrm>
                <a:off x="1114" y="1967"/>
                <a:ext cx="1" cy="125"/>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43" name="Rectangle 773"/>
              <p:cNvSpPr>
                <a:spLocks noChangeArrowheads="1"/>
              </p:cNvSpPr>
              <p:nvPr/>
            </p:nvSpPr>
            <p:spPr bwMode="auto">
              <a:xfrm>
                <a:off x="1115" y="1967"/>
                <a:ext cx="1" cy="125"/>
              </a:xfrm>
              <a:prstGeom prst="rect">
                <a:avLst/>
              </a:prstGeom>
              <a:solidFill>
                <a:srgbClr val="21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44" name="Rectangle 774"/>
              <p:cNvSpPr>
                <a:spLocks noChangeArrowheads="1"/>
              </p:cNvSpPr>
              <p:nvPr/>
            </p:nvSpPr>
            <p:spPr bwMode="auto">
              <a:xfrm>
                <a:off x="1116" y="1967"/>
                <a:ext cx="1" cy="125"/>
              </a:xfrm>
              <a:prstGeom prst="rect">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45" name="Rectangle 775"/>
              <p:cNvSpPr>
                <a:spLocks noChangeArrowheads="1"/>
              </p:cNvSpPr>
              <p:nvPr/>
            </p:nvSpPr>
            <p:spPr bwMode="auto">
              <a:xfrm>
                <a:off x="1117" y="1967"/>
                <a:ext cx="1" cy="125"/>
              </a:xfrm>
              <a:prstGeom prst="rect">
                <a:avLst/>
              </a:prstGeom>
              <a:solidFill>
                <a:srgbClr val="30303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46" name="Rectangle 776"/>
              <p:cNvSpPr>
                <a:spLocks noChangeArrowheads="1"/>
              </p:cNvSpPr>
              <p:nvPr/>
            </p:nvSpPr>
            <p:spPr bwMode="auto">
              <a:xfrm>
                <a:off x="1118" y="1967"/>
                <a:ext cx="1" cy="125"/>
              </a:xfrm>
              <a:prstGeom prst="rect">
                <a:avLst/>
              </a:prstGeom>
              <a:solidFill>
                <a:srgbClr val="3838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47" name="Rectangle 777"/>
              <p:cNvSpPr>
                <a:spLocks noChangeArrowheads="1"/>
              </p:cNvSpPr>
              <p:nvPr/>
            </p:nvSpPr>
            <p:spPr bwMode="auto">
              <a:xfrm>
                <a:off x="1119" y="1967"/>
                <a:ext cx="2" cy="125"/>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48" name="Rectangle 778"/>
              <p:cNvSpPr>
                <a:spLocks noChangeArrowheads="1"/>
              </p:cNvSpPr>
              <p:nvPr/>
            </p:nvSpPr>
            <p:spPr bwMode="auto">
              <a:xfrm>
                <a:off x="1121" y="1967"/>
                <a:ext cx="1" cy="125"/>
              </a:xfrm>
              <a:prstGeom prst="rect">
                <a:avLst/>
              </a:prstGeom>
              <a:solidFill>
                <a:srgbClr val="4848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49" name="Rectangle 779"/>
              <p:cNvSpPr>
                <a:spLocks noChangeArrowheads="1"/>
              </p:cNvSpPr>
              <p:nvPr/>
            </p:nvSpPr>
            <p:spPr bwMode="auto">
              <a:xfrm>
                <a:off x="1122" y="1967"/>
                <a:ext cx="1" cy="125"/>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50" name="Rectangle 780"/>
              <p:cNvSpPr>
                <a:spLocks noChangeArrowheads="1"/>
              </p:cNvSpPr>
              <p:nvPr/>
            </p:nvSpPr>
            <p:spPr bwMode="auto">
              <a:xfrm>
                <a:off x="1123" y="1967"/>
                <a:ext cx="1" cy="125"/>
              </a:xfrm>
              <a:prstGeom prst="rect">
                <a:avLst/>
              </a:prstGeom>
              <a:solidFill>
                <a:srgbClr val="57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51" name="Rectangle 781"/>
              <p:cNvSpPr>
                <a:spLocks noChangeArrowheads="1"/>
              </p:cNvSpPr>
              <p:nvPr/>
            </p:nvSpPr>
            <p:spPr bwMode="auto">
              <a:xfrm>
                <a:off x="1124" y="1967"/>
                <a:ext cx="1" cy="125"/>
              </a:xfrm>
              <a:prstGeom prst="rect">
                <a:avLst/>
              </a:prstGeom>
              <a:solidFill>
                <a:srgbClr val="5E5E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52" name="Rectangle 782"/>
              <p:cNvSpPr>
                <a:spLocks noChangeArrowheads="1"/>
              </p:cNvSpPr>
              <p:nvPr/>
            </p:nvSpPr>
            <p:spPr bwMode="auto">
              <a:xfrm>
                <a:off x="1125" y="1967"/>
                <a:ext cx="1" cy="125"/>
              </a:xfrm>
              <a:prstGeom prst="rect">
                <a:avLst/>
              </a:prstGeom>
              <a:solidFill>
                <a:srgbClr val="6565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53" name="Rectangle 783"/>
              <p:cNvSpPr>
                <a:spLocks noChangeArrowheads="1"/>
              </p:cNvSpPr>
              <p:nvPr/>
            </p:nvSpPr>
            <p:spPr bwMode="auto">
              <a:xfrm>
                <a:off x="1126" y="1967"/>
                <a:ext cx="1" cy="125"/>
              </a:xfrm>
              <a:prstGeom prst="rect">
                <a:avLst/>
              </a:prstGeom>
              <a:solidFill>
                <a:srgbClr val="6A6A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54" name="Rectangle 784"/>
              <p:cNvSpPr>
                <a:spLocks noChangeArrowheads="1"/>
              </p:cNvSpPr>
              <p:nvPr/>
            </p:nvSpPr>
            <p:spPr bwMode="auto">
              <a:xfrm>
                <a:off x="1127" y="1967"/>
                <a:ext cx="1" cy="125"/>
              </a:xfrm>
              <a:prstGeom prst="rect">
                <a:avLst/>
              </a:prstGeom>
              <a:solidFill>
                <a:srgbClr val="6F6F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55" name="Rectangle 785"/>
              <p:cNvSpPr>
                <a:spLocks noChangeArrowheads="1"/>
              </p:cNvSpPr>
              <p:nvPr/>
            </p:nvSpPr>
            <p:spPr bwMode="auto">
              <a:xfrm>
                <a:off x="1128" y="1967"/>
                <a:ext cx="2" cy="125"/>
              </a:xfrm>
              <a:prstGeom prst="rect">
                <a:avLst/>
              </a:prstGeom>
              <a:solidFill>
                <a:srgbClr val="7373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56" name="Rectangle 786"/>
              <p:cNvSpPr>
                <a:spLocks noChangeArrowheads="1"/>
              </p:cNvSpPr>
              <p:nvPr/>
            </p:nvSpPr>
            <p:spPr bwMode="auto">
              <a:xfrm>
                <a:off x="1130" y="1967"/>
                <a:ext cx="1" cy="125"/>
              </a:xfrm>
              <a:prstGeom prst="rect">
                <a:avLst/>
              </a:pr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57" name="Rectangle 787"/>
              <p:cNvSpPr>
                <a:spLocks noChangeArrowheads="1"/>
              </p:cNvSpPr>
              <p:nvPr/>
            </p:nvSpPr>
            <p:spPr bwMode="auto">
              <a:xfrm>
                <a:off x="1131" y="1967"/>
                <a:ext cx="1" cy="125"/>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58" name="Rectangle 788"/>
              <p:cNvSpPr>
                <a:spLocks noChangeArrowheads="1"/>
              </p:cNvSpPr>
              <p:nvPr/>
            </p:nvSpPr>
            <p:spPr bwMode="auto">
              <a:xfrm>
                <a:off x="1132" y="1967"/>
                <a:ext cx="1" cy="125"/>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59" name="Rectangle 789"/>
              <p:cNvSpPr>
                <a:spLocks noChangeArrowheads="1"/>
              </p:cNvSpPr>
              <p:nvPr/>
            </p:nvSpPr>
            <p:spPr bwMode="auto">
              <a:xfrm>
                <a:off x="1133" y="1967"/>
                <a:ext cx="1" cy="125"/>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60" name="Rectangle 790"/>
              <p:cNvSpPr>
                <a:spLocks noChangeArrowheads="1"/>
              </p:cNvSpPr>
              <p:nvPr/>
            </p:nvSpPr>
            <p:spPr bwMode="auto">
              <a:xfrm>
                <a:off x="1134" y="1967"/>
                <a:ext cx="1" cy="125"/>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61" name="Rectangle 791"/>
              <p:cNvSpPr>
                <a:spLocks noChangeArrowheads="1"/>
              </p:cNvSpPr>
              <p:nvPr/>
            </p:nvSpPr>
            <p:spPr bwMode="auto">
              <a:xfrm>
                <a:off x="1135" y="1967"/>
                <a:ext cx="1" cy="12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62" name="Rectangle 792"/>
              <p:cNvSpPr>
                <a:spLocks noChangeArrowheads="1"/>
              </p:cNvSpPr>
              <p:nvPr/>
            </p:nvSpPr>
            <p:spPr bwMode="auto">
              <a:xfrm>
                <a:off x="1136" y="1967"/>
                <a:ext cx="2" cy="12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63" name="Rectangle 793"/>
              <p:cNvSpPr>
                <a:spLocks noChangeArrowheads="1"/>
              </p:cNvSpPr>
              <p:nvPr/>
            </p:nvSpPr>
            <p:spPr bwMode="auto">
              <a:xfrm>
                <a:off x="1138" y="1967"/>
                <a:ext cx="1" cy="125"/>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64" name="Rectangle 794"/>
              <p:cNvSpPr>
                <a:spLocks noChangeArrowheads="1"/>
              </p:cNvSpPr>
              <p:nvPr/>
            </p:nvSpPr>
            <p:spPr bwMode="auto">
              <a:xfrm>
                <a:off x="1139" y="1967"/>
                <a:ext cx="1" cy="125"/>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65" name="Rectangle 795"/>
              <p:cNvSpPr>
                <a:spLocks noChangeArrowheads="1"/>
              </p:cNvSpPr>
              <p:nvPr/>
            </p:nvSpPr>
            <p:spPr bwMode="auto">
              <a:xfrm>
                <a:off x="1140" y="1967"/>
                <a:ext cx="1" cy="125"/>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66" name="Rectangle 796"/>
              <p:cNvSpPr>
                <a:spLocks noChangeArrowheads="1"/>
              </p:cNvSpPr>
              <p:nvPr/>
            </p:nvSpPr>
            <p:spPr bwMode="auto">
              <a:xfrm>
                <a:off x="1141" y="1967"/>
                <a:ext cx="1" cy="125"/>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67" name="Rectangle 797"/>
              <p:cNvSpPr>
                <a:spLocks noChangeArrowheads="1"/>
              </p:cNvSpPr>
              <p:nvPr/>
            </p:nvSpPr>
            <p:spPr bwMode="auto">
              <a:xfrm>
                <a:off x="1142" y="1967"/>
                <a:ext cx="1" cy="125"/>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68" name="Rectangle 798"/>
              <p:cNvSpPr>
                <a:spLocks noChangeArrowheads="1"/>
              </p:cNvSpPr>
              <p:nvPr/>
            </p:nvSpPr>
            <p:spPr bwMode="auto">
              <a:xfrm>
                <a:off x="1143" y="1967"/>
                <a:ext cx="1" cy="125"/>
              </a:xfrm>
              <a:prstGeom prst="rect">
                <a:avLst/>
              </a:prstGeom>
              <a:solidFill>
                <a:srgbClr val="7171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69" name="Rectangle 799"/>
              <p:cNvSpPr>
                <a:spLocks noChangeArrowheads="1"/>
              </p:cNvSpPr>
              <p:nvPr/>
            </p:nvSpPr>
            <p:spPr bwMode="auto">
              <a:xfrm>
                <a:off x="1144" y="1967"/>
                <a:ext cx="2" cy="125"/>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70" name="Rectangle 800"/>
              <p:cNvSpPr>
                <a:spLocks noChangeArrowheads="1"/>
              </p:cNvSpPr>
              <p:nvPr/>
            </p:nvSpPr>
            <p:spPr bwMode="auto">
              <a:xfrm>
                <a:off x="1146" y="1967"/>
                <a:ext cx="1" cy="125"/>
              </a:xfrm>
              <a:prstGeom prst="rect">
                <a:avLst/>
              </a:prstGeom>
              <a:solidFill>
                <a:srgbClr val="6868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71" name="Rectangle 801"/>
              <p:cNvSpPr>
                <a:spLocks noChangeArrowheads="1"/>
              </p:cNvSpPr>
              <p:nvPr/>
            </p:nvSpPr>
            <p:spPr bwMode="auto">
              <a:xfrm>
                <a:off x="1147" y="1967"/>
                <a:ext cx="1" cy="125"/>
              </a:xfrm>
              <a:prstGeom prst="rect">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72" name="Rectangle 802"/>
              <p:cNvSpPr>
                <a:spLocks noChangeArrowheads="1"/>
              </p:cNvSpPr>
              <p:nvPr/>
            </p:nvSpPr>
            <p:spPr bwMode="auto">
              <a:xfrm>
                <a:off x="1148" y="1967"/>
                <a:ext cx="1" cy="125"/>
              </a:xfrm>
              <a:prstGeom prst="rect">
                <a:avLst/>
              </a:prstGeom>
              <a:solidFill>
                <a:srgbClr val="5B5B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73" name="Rectangle 803"/>
              <p:cNvSpPr>
                <a:spLocks noChangeArrowheads="1"/>
              </p:cNvSpPr>
              <p:nvPr/>
            </p:nvSpPr>
            <p:spPr bwMode="auto">
              <a:xfrm>
                <a:off x="1149" y="1967"/>
                <a:ext cx="1" cy="125"/>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74" name="Rectangle 804"/>
              <p:cNvSpPr>
                <a:spLocks noChangeArrowheads="1"/>
              </p:cNvSpPr>
              <p:nvPr/>
            </p:nvSpPr>
            <p:spPr bwMode="auto">
              <a:xfrm>
                <a:off x="1150" y="1967"/>
                <a:ext cx="1" cy="125"/>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75" name="Rectangle 805"/>
              <p:cNvSpPr>
                <a:spLocks noChangeArrowheads="1"/>
              </p:cNvSpPr>
              <p:nvPr/>
            </p:nvSpPr>
            <p:spPr bwMode="auto">
              <a:xfrm>
                <a:off x="1151" y="1967"/>
                <a:ext cx="1" cy="125"/>
              </a:xfrm>
              <a:prstGeom prst="rect">
                <a:avLst/>
              </a:prstGeom>
              <a:solidFill>
                <a:srgbClr val="4444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76" name="Rectangle 806"/>
              <p:cNvSpPr>
                <a:spLocks noChangeArrowheads="1"/>
              </p:cNvSpPr>
              <p:nvPr/>
            </p:nvSpPr>
            <p:spPr bwMode="auto">
              <a:xfrm>
                <a:off x="1152" y="1967"/>
                <a:ext cx="2" cy="125"/>
              </a:xfrm>
              <a:prstGeom prst="rect">
                <a:avLst/>
              </a:prstGeom>
              <a:solidFill>
                <a:srgbClr val="3C3C3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77" name="Rectangle 807"/>
              <p:cNvSpPr>
                <a:spLocks noChangeArrowheads="1"/>
              </p:cNvSpPr>
              <p:nvPr/>
            </p:nvSpPr>
            <p:spPr bwMode="auto">
              <a:xfrm>
                <a:off x="1154" y="1967"/>
                <a:ext cx="1" cy="125"/>
              </a:xfrm>
              <a:prstGeom prst="rect">
                <a:avLst/>
              </a:pr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78" name="Rectangle 808"/>
              <p:cNvSpPr>
                <a:spLocks noChangeArrowheads="1"/>
              </p:cNvSpPr>
              <p:nvPr/>
            </p:nvSpPr>
            <p:spPr bwMode="auto">
              <a:xfrm>
                <a:off x="1155" y="1967"/>
                <a:ext cx="1" cy="125"/>
              </a:xfrm>
              <a:prstGeom prst="rect">
                <a:avLst/>
              </a:prstGeom>
              <a:solidFill>
                <a:srgbClr val="2C2C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79" name="Rectangle 809"/>
              <p:cNvSpPr>
                <a:spLocks noChangeArrowheads="1"/>
              </p:cNvSpPr>
              <p:nvPr/>
            </p:nvSpPr>
            <p:spPr bwMode="auto">
              <a:xfrm>
                <a:off x="1156" y="1967"/>
                <a:ext cx="1" cy="125"/>
              </a:xfrm>
              <a:prstGeom prst="rect">
                <a:avLst/>
              </a:prstGeom>
              <a:solidFill>
                <a:srgbClr val="25252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80" name="Rectangle 810"/>
              <p:cNvSpPr>
                <a:spLocks noChangeArrowheads="1"/>
              </p:cNvSpPr>
              <p:nvPr/>
            </p:nvSpPr>
            <p:spPr bwMode="auto">
              <a:xfrm>
                <a:off x="1157" y="1967"/>
                <a:ext cx="1" cy="125"/>
              </a:xfrm>
              <a:prstGeom prst="rect">
                <a:avLst/>
              </a:prstGeom>
              <a:solidFill>
                <a:srgbClr val="1D1D1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81" name="Rectangle 811"/>
              <p:cNvSpPr>
                <a:spLocks noChangeArrowheads="1"/>
              </p:cNvSpPr>
              <p:nvPr/>
            </p:nvSpPr>
            <p:spPr bwMode="auto">
              <a:xfrm>
                <a:off x="1158" y="1967"/>
                <a:ext cx="1" cy="125"/>
              </a:xfrm>
              <a:prstGeom prst="rect">
                <a:avLst/>
              </a:prstGeom>
              <a:solidFill>
                <a:srgbClr val="15151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82" name="Rectangle 812"/>
              <p:cNvSpPr>
                <a:spLocks noChangeArrowheads="1"/>
              </p:cNvSpPr>
              <p:nvPr/>
            </p:nvSpPr>
            <p:spPr bwMode="auto">
              <a:xfrm>
                <a:off x="1159" y="1967"/>
                <a:ext cx="1" cy="125"/>
              </a:xfrm>
              <a:prstGeom prst="rect">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83" name="Rectangle 813"/>
              <p:cNvSpPr>
                <a:spLocks noChangeArrowheads="1"/>
              </p:cNvSpPr>
              <p:nvPr/>
            </p:nvSpPr>
            <p:spPr bwMode="auto">
              <a:xfrm>
                <a:off x="1160" y="1967"/>
                <a:ext cx="1" cy="1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3839" name="Rectangle 814"/>
            <p:cNvSpPr>
              <a:spLocks noChangeArrowheads="1"/>
            </p:cNvSpPr>
            <p:nvPr/>
          </p:nvSpPr>
          <p:spPr bwMode="auto">
            <a:xfrm>
              <a:off x="1111" y="1967"/>
              <a:ext cx="51" cy="125"/>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2541" name="Group 815"/>
          <p:cNvGrpSpPr>
            <a:grpSpLocks/>
          </p:cNvGrpSpPr>
          <p:nvPr/>
        </p:nvGrpSpPr>
        <p:grpSpPr bwMode="auto">
          <a:xfrm>
            <a:off x="1898650" y="4254500"/>
            <a:ext cx="80963" cy="204788"/>
            <a:chOff x="1711" y="2076"/>
            <a:chExt cx="51" cy="129"/>
          </a:xfrm>
        </p:grpSpPr>
        <p:grpSp>
          <p:nvGrpSpPr>
            <p:cNvPr id="23791" name="Group 816"/>
            <p:cNvGrpSpPr>
              <a:grpSpLocks/>
            </p:cNvGrpSpPr>
            <p:nvPr/>
          </p:nvGrpSpPr>
          <p:grpSpPr bwMode="auto">
            <a:xfrm>
              <a:off x="1711" y="2076"/>
              <a:ext cx="51" cy="128"/>
              <a:chOff x="1711" y="2076"/>
              <a:chExt cx="51" cy="128"/>
            </a:xfrm>
          </p:grpSpPr>
          <p:sp>
            <p:nvSpPr>
              <p:cNvPr id="23793" name="Rectangle 817"/>
              <p:cNvSpPr>
                <a:spLocks noChangeArrowheads="1"/>
              </p:cNvSpPr>
              <p:nvPr/>
            </p:nvSpPr>
            <p:spPr bwMode="auto">
              <a:xfrm>
                <a:off x="1711" y="2076"/>
                <a:ext cx="1" cy="128"/>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94" name="Rectangle 818"/>
              <p:cNvSpPr>
                <a:spLocks noChangeArrowheads="1"/>
              </p:cNvSpPr>
              <p:nvPr/>
            </p:nvSpPr>
            <p:spPr bwMode="auto">
              <a:xfrm>
                <a:off x="1712" y="2076"/>
                <a:ext cx="1" cy="128"/>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95" name="Rectangle 819"/>
              <p:cNvSpPr>
                <a:spLocks noChangeArrowheads="1"/>
              </p:cNvSpPr>
              <p:nvPr/>
            </p:nvSpPr>
            <p:spPr bwMode="auto">
              <a:xfrm>
                <a:off x="1713" y="2076"/>
                <a:ext cx="1" cy="128"/>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96" name="Rectangle 820"/>
              <p:cNvSpPr>
                <a:spLocks noChangeArrowheads="1"/>
              </p:cNvSpPr>
              <p:nvPr/>
            </p:nvSpPr>
            <p:spPr bwMode="auto">
              <a:xfrm>
                <a:off x="1714" y="2076"/>
                <a:ext cx="2" cy="128"/>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97" name="Rectangle 821"/>
              <p:cNvSpPr>
                <a:spLocks noChangeArrowheads="1"/>
              </p:cNvSpPr>
              <p:nvPr/>
            </p:nvSpPr>
            <p:spPr bwMode="auto">
              <a:xfrm>
                <a:off x="1716" y="2076"/>
                <a:ext cx="1" cy="128"/>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98" name="Rectangle 822"/>
              <p:cNvSpPr>
                <a:spLocks noChangeArrowheads="1"/>
              </p:cNvSpPr>
              <p:nvPr/>
            </p:nvSpPr>
            <p:spPr bwMode="auto">
              <a:xfrm>
                <a:off x="1717" y="2076"/>
                <a:ext cx="1" cy="128"/>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99" name="Rectangle 823"/>
              <p:cNvSpPr>
                <a:spLocks noChangeArrowheads="1"/>
              </p:cNvSpPr>
              <p:nvPr/>
            </p:nvSpPr>
            <p:spPr bwMode="auto">
              <a:xfrm>
                <a:off x="1718" y="2076"/>
                <a:ext cx="1" cy="128"/>
              </a:xfrm>
              <a:prstGeom prst="rect">
                <a:avLst/>
              </a:pr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00" name="Rectangle 824"/>
              <p:cNvSpPr>
                <a:spLocks noChangeArrowheads="1"/>
              </p:cNvSpPr>
              <p:nvPr/>
            </p:nvSpPr>
            <p:spPr bwMode="auto">
              <a:xfrm>
                <a:off x="1719" y="2076"/>
                <a:ext cx="1" cy="12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01" name="Rectangle 825"/>
              <p:cNvSpPr>
                <a:spLocks noChangeArrowheads="1"/>
              </p:cNvSpPr>
              <p:nvPr/>
            </p:nvSpPr>
            <p:spPr bwMode="auto">
              <a:xfrm>
                <a:off x="1720" y="2076"/>
                <a:ext cx="1" cy="128"/>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02" name="Rectangle 826"/>
              <p:cNvSpPr>
                <a:spLocks noChangeArrowheads="1"/>
              </p:cNvSpPr>
              <p:nvPr/>
            </p:nvSpPr>
            <p:spPr bwMode="auto">
              <a:xfrm>
                <a:off x="1721" y="2076"/>
                <a:ext cx="1" cy="128"/>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03" name="Rectangle 827"/>
              <p:cNvSpPr>
                <a:spLocks noChangeArrowheads="1"/>
              </p:cNvSpPr>
              <p:nvPr/>
            </p:nvSpPr>
            <p:spPr bwMode="auto">
              <a:xfrm>
                <a:off x="1722" y="2076"/>
                <a:ext cx="2" cy="128"/>
              </a:xfrm>
              <a:prstGeom prst="rect">
                <a:avLst/>
              </a:prstGeom>
              <a:solidFill>
                <a:srgbClr val="55555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04" name="Rectangle 828"/>
              <p:cNvSpPr>
                <a:spLocks noChangeArrowheads="1"/>
              </p:cNvSpPr>
              <p:nvPr/>
            </p:nvSpPr>
            <p:spPr bwMode="auto">
              <a:xfrm>
                <a:off x="1724" y="2076"/>
                <a:ext cx="1" cy="128"/>
              </a:xfrm>
              <a:prstGeom prst="rect">
                <a:avLst/>
              </a:prstGeom>
              <a:solidFill>
                <a:srgbClr val="5D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05" name="Rectangle 829"/>
              <p:cNvSpPr>
                <a:spLocks noChangeArrowheads="1"/>
              </p:cNvSpPr>
              <p:nvPr/>
            </p:nvSpPr>
            <p:spPr bwMode="auto">
              <a:xfrm>
                <a:off x="1725" y="2076"/>
                <a:ext cx="1" cy="128"/>
              </a:xfrm>
              <a:prstGeom prst="rect">
                <a:avLst/>
              </a:prstGeom>
              <a:solidFill>
                <a:srgbClr val="63636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06" name="Rectangle 830"/>
              <p:cNvSpPr>
                <a:spLocks noChangeArrowheads="1"/>
              </p:cNvSpPr>
              <p:nvPr/>
            </p:nvSpPr>
            <p:spPr bwMode="auto">
              <a:xfrm>
                <a:off x="1726" y="2076"/>
                <a:ext cx="1" cy="128"/>
              </a:xfrm>
              <a:prstGeom prst="rect">
                <a:avLst/>
              </a:prstGeom>
              <a:solidFill>
                <a:srgbClr val="6969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07" name="Rectangle 831"/>
              <p:cNvSpPr>
                <a:spLocks noChangeArrowheads="1"/>
              </p:cNvSpPr>
              <p:nvPr/>
            </p:nvSpPr>
            <p:spPr bwMode="auto">
              <a:xfrm>
                <a:off x="1727" y="2076"/>
                <a:ext cx="1" cy="128"/>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08" name="Rectangle 832"/>
              <p:cNvSpPr>
                <a:spLocks noChangeArrowheads="1"/>
              </p:cNvSpPr>
              <p:nvPr/>
            </p:nvSpPr>
            <p:spPr bwMode="auto">
              <a:xfrm>
                <a:off x="1728" y="2076"/>
                <a:ext cx="1" cy="128"/>
              </a:xfrm>
              <a:prstGeom prst="rect">
                <a:avLst/>
              </a:prstGeom>
              <a:solidFill>
                <a:srgbClr val="72727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09" name="Rectangle 833"/>
              <p:cNvSpPr>
                <a:spLocks noChangeArrowheads="1"/>
              </p:cNvSpPr>
              <p:nvPr/>
            </p:nvSpPr>
            <p:spPr bwMode="auto">
              <a:xfrm>
                <a:off x="1729" y="2076"/>
                <a:ext cx="1" cy="128"/>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10" name="Rectangle 834"/>
              <p:cNvSpPr>
                <a:spLocks noChangeArrowheads="1"/>
              </p:cNvSpPr>
              <p:nvPr/>
            </p:nvSpPr>
            <p:spPr bwMode="auto">
              <a:xfrm>
                <a:off x="1730" y="2076"/>
                <a:ext cx="2" cy="128"/>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11" name="Rectangle 835"/>
              <p:cNvSpPr>
                <a:spLocks noChangeArrowheads="1"/>
              </p:cNvSpPr>
              <p:nvPr/>
            </p:nvSpPr>
            <p:spPr bwMode="auto">
              <a:xfrm>
                <a:off x="1732" y="2076"/>
                <a:ext cx="1" cy="128"/>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12" name="Rectangle 836"/>
              <p:cNvSpPr>
                <a:spLocks noChangeArrowheads="1"/>
              </p:cNvSpPr>
              <p:nvPr/>
            </p:nvSpPr>
            <p:spPr bwMode="auto">
              <a:xfrm>
                <a:off x="1733" y="2076"/>
                <a:ext cx="1" cy="128"/>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13" name="Rectangle 837"/>
              <p:cNvSpPr>
                <a:spLocks noChangeArrowheads="1"/>
              </p:cNvSpPr>
              <p:nvPr/>
            </p:nvSpPr>
            <p:spPr bwMode="auto">
              <a:xfrm>
                <a:off x="1734" y="2076"/>
                <a:ext cx="1" cy="128"/>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14" name="Rectangle 838"/>
              <p:cNvSpPr>
                <a:spLocks noChangeArrowheads="1"/>
              </p:cNvSpPr>
              <p:nvPr/>
            </p:nvSpPr>
            <p:spPr bwMode="auto">
              <a:xfrm>
                <a:off x="1735" y="2076"/>
                <a:ext cx="1" cy="128"/>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15" name="Rectangle 839"/>
              <p:cNvSpPr>
                <a:spLocks noChangeArrowheads="1"/>
              </p:cNvSpPr>
              <p:nvPr/>
            </p:nvSpPr>
            <p:spPr bwMode="auto">
              <a:xfrm>
                <a:off x="1736" y="2076"/>
                <a:ext cx="1" cy="12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16" name="Rectangle 840"/>
              <p:cNvSpPr>
                <a:spLocks noChangeArrowheads="1"/>
              </p:cNvSpPr>
              <p:nvPr/>
            </p:nvSpPr>
            <p:spPr bwMode="auto">
              <a:xfrm>
                <a:off x="1737" y="2076"/>
                <a:ext cx="1" cy="12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17" name="Rectangle 841"/>
              <p:cNvSpPr>
                <a:spLocks noChangeArrowheads="1"/>
              </p:cNvSpPr>
              <p:nvPr/>
            </p:nvSpPr>
            <p:spPr bwMode="auto">
              <a:xfrm>
                <a:off x="1738" y="2076"/>
                <a:ext cx="2" cy="128"/>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18" name="Rectangle 842"/>
              <p:cNvSpPr>
                <a:spLocks noChangeArrowheads="1"/>
              </p:cNvSpPr>
              <p:nvPr/>
            </p:nvSpPr>
            <p:spPr bwMode="auto">
              <a:xfrm>
                <a:off x="1740" y="2076"/>
                <a:ext cx="1" cy="128"/>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19" name="Rectangle 843"/>
              <p:cNvSpPr>
                <a:spLocks noChangeArrowheads="1"/>
              </p:cNvSpPr>
              <p:nvPr/>
            </p:nvSpPr>
            <p:spPr bwMode="auto">
              <a:xfrm>
                <a:off x="1741" y="2076"/>
                <a:ext cx="1" cy="128"/>
              </a:xfrm>
              <a:prstGeom prst="rect">
                <a:avLst/>
              </a:prstGeom>
              <a:solidFill>
                <a:srgbClr val="7A7A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20" name="Rectangle 844"/>
              <p:cNvSpPr>
                <a:spLocks noChangeArrowheads="1"/>
              </p:cNvSpPr>
              <p:nvPr/>
            </p:nvSpPr>
            <p:spPr bwMode="auto">
              <a:xfrm>
                <a:off x="1742" y="2076"/>
                <a:ext cx="1" cy="128"/>
              </a:xfrm>
              <a:prstGeom prst="rect">
                <a:avLst/>
              </a:pr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21" name="Rectangle 845"/>
              <p:cNvSpPr>
                <a:spLocks noChangeArrowheads="1"/>
              </p:cNvSpPr>
              <p:nvPr/>
            </p:nvSpPr>
            <p:spPr bwMode="auto">
              <a:xfrm>
                <a:off x="1743" y="2076"/>
                <a:ext cx="1" cy="128"/>
              </a:xfrm>
              <a:prstGeom prst="rect">
                <a:avLst/>
              </a:prstGeom>
              <a:solidFill>
                <a:srgbClr val="7474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22" name="Rectangle 846"/>
              <p:cNvSpPr>
                <a:spLocks noChangeArrowheads="1"/>
              </p:cNvSpPr>
              <p:nvPr/>
            </p:nvSpPr>
            <p:spPr bwMode="auto">
              <a:xfrm>
                <a:off x="1744" y="2076"/>
                <a:ext cx="1" cy="128"/>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23" name="Rectangle 847"/>
              <p:cNvSpPr>
                <a:spLocks noChangeArrowheads="1"/>
              </p:cNvSpPr>
              <p:nvPr/>
            </p:nvSpPr>
            <p:spPr bwMode="auto">
              <a:xfrm>
                <a:off x="1745" y="2076"/>
                <a:ext cx="1" cy="128"/>
              </a:xfrm>
              <a:prstGeom prst="rect">
                <a:avLst/>
              </a:prstGeom>
              <a:solidFill>
                <a:srgbClr val="6B6B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24" name="Rectangle 848"/>
              <p:cNvSpPr>
                <a:spLocks noChangeArrowheads="1"/>
              </p:cNvSpPr>
              <p:nvPr/>
            </p:nvSpPr>
            <p:spPr bwMode="auto">
              <a:xfrm>
                <a:off x="1746" y="2076"/>
                <a:ext cx="2" cy="12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25" name="Rectangle 849"/>
              <p:cNvSpPr>
                <a:spLocks noChangeArrowheads="1"/>
              </p:cNvSpPr>
              <p:nvPr/>
            </p:nvSpPr>
            <p:spPr bwMode="auto">
              <a:xfrm>
                <a:off x="1748" y="2076"/>
                <a:ext cx="1" cy="128"/>
              </a:xfrm>
              <a:prstGeom prst="rect">
                <a:avLst/>
              </a:prstGeom>
              <a:solidFill>
                <a:srgbClr val="6060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26" name="Rectangle 850"/>
              <p:cNvSpPr>
                <a:spLocks noChangeArrowheads="1"/>
              </p:cNvSpPr>
              <p:nvPr/>
            </p:nvSpPr>
            <p:spPr bwMode="auto">
              <a:xfrm>
                <a:off x="1749" y="2076"/>
                <a:ext cx="1" cy="128"/>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27" name="Rectangle 851"/>
              <p:cNvSpPr>
                <a:spLocks noChangeArrowheads="1"/>
              </p:cNvSpPr>
              <p:nvPr/>
            </p:nvSpPr>
            <p:spPr bwMode="auto">
              <a:xfrm>
                <a:off x="1750" y="2076"/>
                <a:ext cx="1" cy="128"/>
              </a:xfrm>
              <a:prstGeom prst="rect">
                <a:avLst/>
              </a:prstGeom>
              <a:solidFill>
                <a:srgbClr val="5252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28" name="Rectangle 852"/>
              <p:cNvSpPr>
                <a:spLocks noChangeArrowheads="1"/>
              </p:cNvSpPr>
              <p:nvPr/>
            </p:nvSpPr>
            <p:spPr bwMode="auto">
              <a:xfrm>
                <a:off x="1751" y="2076"/>
                <a:ext cx="1" cy="128"/>
              </a:xfrm>
              <a:prstGeom prst="rect">
                <a:avLst/>
              </a:prstGeom>
              <a:solidFill>
                <a:srgbClr val="4A4A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29" name="Rectangle 853"/>
              <p:cNvSpPr>
                <a:spLocks noChangeArrowheads="1"/>
              </p:cNvSpPr>
              <p:nvPr/>
            </p:nvSpPr>
            <p:spPr bwMode="auto">
              <a:xfrm>
                <a:off x="1752" y="2076"/>
                <a:ext cx="1" cy="128"/>
              </a:xfrm>
              <a:prstGeom prst="rect">
                <a:avLst/>
              </a:prstGeom>
              <a:solidFill>
                <a:srgbClr val="4343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30" name="Rectangle 854"/>
              <p:cNvSpPr>
                <a:spLocks noChangeArrowheads="1"/>
              </p:cNvSpPr>
              <p:nvPr/>
            </p:nvSpPr>
            <p:spPr bwMode="auto">
              <a:xfrm>
                <a:off x="1753" y="2076"/>
                <a:ext cx="1" cy="128"/>
              </a:xfrm>
              <a:prstGeom prst="rect">
                <a:avLst/>
              </a:pr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31" name="Rectangle 855"/>
              <p:cNvSpPr>
                <a:spLocks noChangeArrowheads="1"/>
              </p:cNvSpPr>
              <p:nvPr/>
            </p:nvSpPr>
            <p:spPr bwMode="auto">
              <a:xfrm>
                <a:off x="1754" y="2076"/>
                <a:ext cx="1" cy="128"/>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32" name="Rectangle 856"/>
              <p:cNvSpPr>
                <a:spLocks noChangeArrowheads="1"/>
              </p:cNvSpPr>
              <p:nvPr/>
            </p:nvSpPr>
            <p:spPr bwMode="auto">
              <a:xfrm>
                <a:off x="1755" y="2076"/>
                <a:ext cx="2" cy="128"/>
              </a:xfrm>
              <a:prstGeom prst="rect">
                <a:avLst/>
              </a:prstGeom>
              <a:solidFill>
                <a:srgbClr val="2B2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33" name="Rectangle 857"/>
              <p:cNvSpPr>
                <a:spLocks noChangeArrowheads="1"/>
              </p:cNvSpPr>
              <p:nvPr/>
            </p:nvSpPr>
            <p:spPr bwMode="auto">
              <a:xfrm>
                <a:off x="1757" y="2076"/>
                <a:ext cx="1" cy="128"/>
              </a:xfrm>
              <a:prstGeom prst="rect">
                <a:avLst/>
              </a:prstGeom>
              <a:solidFill>
                <a:srgbClr val="2424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34" name="Rectangle 858"/>
              <p:cNvSpPr>
                <a:spLocks noChangeArrowheads="1"/>
              </p:cNvSpPr>
              <p:nvPr/>
            </p:nvSpPr>
            <p:spPr bwMode="auto">
              <a:xfrm>
                <a:off x="1758" y="2076"/>
                <a:ext cx="1" cy="128"/>
              </a:xfrm>
              <a:prstGeom prst="rect">
                <a:avLst/>
              </a:prstGeom>
              <a:solidFill>
                <a:srgbClr val="1C1C1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35" name="Rectangle 859"/>
              <p:cNvSpPr>
                <a:spLocks noChangeArrowheads="1"/>
              </p:cNvSpPr>
              <p:nvPr/>
            </p:nvSpPr>
            <p:spPr bwMode="auto">
              <a:xfrm>
                <a:off x="1759" y="2076"/>
                <a:ext cx="1" cy="128"/>
              </a:xfrm>
              <a:prstGeom prst="rect">
                <a:avLst/>
              </a:prstGeom>
              <a:solidFill>
                <a:srgbClr val="15151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36" name="Rectangle 860"/>
              <p:cNvSpPr>
                <a:spLocks noChangeArrowheads="1"/>
              </p:cNvSpPr>
              <p:nvPr/>
            </p:nvSpPr>
            <p:spPr bwMode="auto">
              <a:xfrm>
                <a:off x="1760" y="2076"/>
                <a:ext cx="1" cy="128"/>
              </a:xfrm>
              <a:prstGeom prst="rect">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837" name="Rectangle 861"/>
              <p:cNvSpPr>
                <a:spLocks noChangeArrowheads="1"/>
              </p:cNvSpPr>
              <p:nvPr/>
            </p:nvSpPr>
            <p:spPr bwMode="auto">
              <a:xfrm>
                <a:off x="1761" y="2076"/>
                <a:ext cx="1" cy="12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3792" name="Rectangle 862"/>
            <p:cNvSpPr>
              <a:spLocks noChangeArrowheads="1"/>
            </p:cNvSpPr>
            <p:nvPr/>
          </p:nvSpPr>
          <p:spPr bwMode="auto">
            <a:xfrm>
              <a:off x="1711" y="2076"/>
              <a:ext cx="51" cy="129"/>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2542" name="Group 863"/>
          <p:cNvGrpSpPr>
            <a:grpSpLocks/>
          </p:cNvGrpSpPr>
          <p:nvPr/>
        </p:nvGrpSpPr>
        <p:grpSpPr bwMode="auto">
          <a:xfrm>
            <a:off x="944563" y="4435475"/>
            <a:ext cx="82550" cy="206375"/>
            <a:chOff x="1110" y="2190"/>
            <a:chExt cx="52" cy="130"/>
          </a:xfrm>
        </p:grpSpPr>
        <p:grpSp>
          <p:nvGrpSpPr>
            <p:cNvPr id="23744" name="Group 864"/>
            <p:cNvGrpSpPr>
              <a:grpSpLocks/>
            </p:cNvGrpSpPr>
            <p:nvPr/>
          </p:nvGrpSpPr>
          <p:grpSpPr bwMode="auto">
            <a:xfrm>
              <a:off x="1110" y="2190"/>
              <a:ext cx="51" cy="129"/>
              <a:chOff x="1110" y="2190"/>
              <a:chExt cx="51" cy="129"/>
            </a:xfrm>
          </p:grpSpPr>
          <p:sp>
            <p:nvSpPr>
              <p:cNvPr id="23746" name="Rectangle 865"/>
              <p:cNvSpPr>
                <a:spLocks noChangeArrowheads="1"/>
              </p:cNvSpPr>
              <p:nvPr/>
            </p:nvSpPr>
            <p:spPr bwMode="auto">
              <a:xfrm>
                <a:off x="1110" y="2190"/>
                <a:ext cx="1" cy="129"/>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47" name="Rectangle 866"/>
              <p:cNvSpPr>
                <a:spLocks noChangeArrowheads="1"/>
              </p:cNvSpPr>
              <p:nvPr/>
            </p:nvSpPr>
            <p:spPr bwMode="auto">
              <a:xfrm>
                <a:off x="1111" y="2190"/>
                <a:ext cx="1" cy="129"/>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48" name="Rectangle 867"/>
              <p:cNvSpPr>
                <a:spLocks noChangeArrowheads="1"/>
              </p:cNvSpPr>
              <p:nvPr/>
            </p:nvSpPr>
            <p:spPr bwMode="auto">
              <a:xfrm>
                <a:off x="1112" y="2190"/>
                <a:ext cx="1" cy="129"/>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49" name="Rectangle 868"/>
              <p:cNvSpPr>
                <a:spLocks noChangeArrowheads="1"/>
              </p:cNvSpPr>
              <p:nvPr/>
            </p:nvSpPr>
            <p:spPr bwMode="auto">
              <a:xfrm>
                <a:off x="1113" y="2190"/>
                <a:ext cx="1" cy="129"/>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50" name="Rectangle 869"/>
              <p:cNvSpPr>
                <a:spLocks noChangeArrowheads="1"/>
              </p:cNvSpPr>
              <p:nvPr/>
            </p:nvSpPr>
            <p:spPr bwMode="auto">
              <a:xfrm>
                <a:off x="1114" y="2190"/>
                <a:ext cx="1" cy="129"/>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51" name="Rectangle 870"/>
              <p:cNvSpPr>
                <a:spLocks noChangeArrowheads="1"/>
              </p:cNvSpPr>
              <p:nvPr/>
            </p:nvSpPr>
            <p:spPr bwMode="auto">
              <a:xfrm>
                <a:off x="1115" y="2190"/>
                <a:ext cx="2" cy="129"/>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52" name="Rectangle 871"/>
              <p:cNvSpPr>
                <a:spLocks noChangeArrowheads="1"/>
              </p:cNvSpPr>
              <p:nvPr/>
            </p:nvSpPr>
            <p:spPr bwMode="auto">
              <a:xfrm>
                <a:off x="1117" y="2190"/>
                <a:ext cx="1" cy="129"/>
              </a:xfrm>
              <a:prstGeom prst="rect">
                <a:avLst/>
              </a:prstGeom>
              <a:solidFill>
                <a:srgbClr val="3636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53" name="Rectangle 872"/>
              <p:cNvSpPr>
                <a:spLocks noChangeArrowheads="1"/>
              </p:cNvSpPr>
              <p:nvPr/>
            </p:nvSpPr>
            <p:spPr bwMode="auto">
              <a:xfrm>
                <a:off x="1118" y="2190"/>
                <a:ext cx="1" cy="129"/>
              </a:xfrm>
              <a:prstGeom prst="rect">
                <a:avLst/>
              </a:prstGeom>
              <a:solidFill>
                <a:srgbClr val="3E3E3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54" name="Rectangle 873"/>
              <p:cNvSpPr>
                <a:spLocks noChangeArrowheads="1"/>
              </p:cNvSpPr>
              <p:nvPr/>
            </p:nvSpPr>
            <p:spPr bwMode="auto">
              <a:xfrm>
                <a:off x="1119" y="2190"/>
                <a:ext cx="1" cy="129"/>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55" name="Rectangle 874"/>
              <p:cNvSpPr>
                <a:spLocks noChangeArrowheads="1"/>
              </p:cNvSpPr>
              <p:nvPr/>
            </p:nvSpPr>
            <p:spPr bwMode="auto">
              <a:xfrm>
                <a:off x="1120" y="2190"/>
                <a:ext cx="1" cy="129"/>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56" name="Rectangle 875"/>
              <p:cNvSpPr>
                <a:spLocks noChangeArrowheads="1"/>
              </p:cNvSpPr>
              <p:nvPr/>
            </p:nvSpPr>
            <p:spPr bwMode="auto">
              <a:xfrm>
                <a:off x="1121" y="2190"/>
                <a:ext cx="1" cy="129"/>
              </a:xfrm>
              <a:prstGeom prst="rect">
                <a:avLst/>
              </a:prstGeom>
              <a:solidFill>
                <a:srgbClr val="55555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57" name="Rectangle 876"/>
              <p:cNvSpPr>
                <a:spLocks noChangeArrowheads="1"/>
              </p:cNvSpPr>
              <p:nvPr/>
            </p:nvSpPr>
            <p:spPr bwMode="auto">
              <a:xfrm>
                <a:off x="1122" y="2190"/>
                <a:ext cx="1" cy="129"/>
              </a:xfrm>
              <a:prstGeom prst="rect">
                <a:avLst/>
              </a:prstGeom>
              <a:solidFill>
                <a:srgbClr val="5B5B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58" name="Rectangle 877"/>
              <p:cNvSpPr>
                <a:spLocks noChangeArrowheads="1"/>
              </p:cNvSpPr>
              <p:nvPr/>
            </p:nvSpPr>
            <p:spPr bwMode="auto">
              <a:xfrm>
                <a:off x="1123" y="2190"/>
                <a:ext cx="2" cy="129"/>
              </a:xfrm>
              <a:prstGeom prst="rect">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59" name="Rectangle 878"/>
              <p:cNvSpPr>
                <a:spLocks noChangeArrowheads="1"/>
              </p:cNvSpPr>
              <p:nvPr/>
            </p:nvSpPr>
            <p:spPr bwMode="auto">
              <a:xfrm>
                <a:off x="1125" y="2190"/>
                <a:ext cx="1" cy="129"/>
              </a:xfrm>
              <a:prstGeom prst="rect">
                <a:avLst/>
              </a:prstGeom>
              <a:solidFill>
                <a:srgbClr val="6868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60" name="Rectangle 879"/>
              <p:cNvSpPr>
                <a:spLocks noChangeArrowheads="1"/>
              </p:cNvSpPr>
              <p:nvPr/>
            </p:nvSpPr>
            <p:spPr bwMode="auto">
              <a:xfrm>
                <a:off x="1126" y="2190"/>
                <a:ext cx="1" cy="129"/>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61" name="Rectangle 880"/>
              <p:cNvSpPr>
                <a:spLocks noChangeArrowheads="1"/>
              </p:cNvSpPr>
              <p:nvPr/>
            </p:nvSpPr>
            <p:spPr bwMode="auto">
              <a:xfrm>
                <a:off x="1127" y="2190"/>
                <a:ext cx="1" cy="129"/>
              </a:xfrm>
              <a:prstGeom prst="rect">
                <a:avLst/>
              </a:prstGeom>
              <a:solidFill>
                <a:srgbClr val="7171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62" name="Rectangle 881"/>
              <p:cNvSpPr>
                <a:spLocks noChangeArrowheads="1"/>
              </p:cNvSpPr>
              <p:nvPr/>
            </p:nvSpPr>
            <p:spPr bwMode="auto">
              <a:xfrm>
                <a:off x="1128" y="2190"/>
                <a:ext cx="1" cy="129"/>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63" name="Rectangle 882"/>
              <p:cNvSpPr>
                <a:spLocks noChangeArrowheads="1"/>
              </p:cNvSpPr>
              <p:nvPr/>
            </p:nvSpPr>
            <p:spPr bwMode="auto">
              <a:xfrm>
                <a:off x="1129" y="2190"/>
                <a:ext cx="1" cy="129"/>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64" name="Rectangle 883"/>
              <p:cNvSpPr>
                <a:spLocks noChangeArrowheads="1"/>
              </p:cNvSpPr>
              <p:nvPr/>
            </p:nvSpPr>
            <p:spPr bwMode="auto">
              <a:xfrm>
                <a:off x="1130" y="2190"/>
                <a:ext cx="1" cy="129"/>
              </a:xfrm>
              <a:prstGeom prst="rect">
                <a:avLst/>
              </a:prstGeom>
              <a:solidFill>
                <a:srgbClr val="7A7A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65" name="Rectangle 884"/>
              <p:cNvSpPr>
                <a:spLocks noChangeArrowheads="1"/>
              </p:cNvSpPr>
              <p:nvPr/>
            </p:nvSpPr>
            <p:spPr bwMode="auto">
              <a:xfrm>
                <a:off x="1131" y="2190"/>
                <a:ext cx="1" cy="129"/>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66" name="Rectangle 885"/>
              <p:cNvSpPr>
                <a:spLocks noChangeArrowheads="1"/>
              </p:cNvSpPr>
              <p:nvPr/>
            </p:nvSpPr>
            <p:spPr bwMode="auto">
              <a:xfrm>
                <a:off x="1132" y="2190"/>
                <a:ext cx="2" cy="129"/>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67" name="Rectangle 886"/>
              <p:cNvSpPr>
                <a:spLocks noChangeArrowheads="1"/>
              </p:cNvSpPr>
              <p:nvPr/>
            </p:nvSpPr>
            <p:spPr bwMode="auto">
              <a:xfrm>
                <a:off x="1134" y="2190"/>
                <a:ext cx="1" cy="129"/>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68" name="Rectangle 887"/>
              <p:cNvSpPr>
                <a:spLocks noChangeArrowheads="1"/>
              </p:cNvSpPr>
              <p:nvPr/>
            </p:nvSpPr>
            <p:spPr bwMode="auto">
              <a:xfrm>
                <a:off x="1135" y="2190"/>
                <a:ext cx="1" cy="129"/>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69" name="Rectangle 888"/>
              <p:cNvSpPr>
                <a:spLocks noChangeArrowheads="1"/>
              </p:cNvSpPr>
              <p:nvPr/>
            </p:nvSpPr>
            <p:spPr bwMode="auto">
              <a:xfrm>
                <a:off x="1136" y="2190"/>
                <a:ext cx="1" cy="129"/>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70" name="Rectangle 889"/>
              <p:cNvSpPr>
                <a:spLocks noChangeArrowheads="1"/>
              </p:cNvSpPr>
              <p:nvPr/>
            </p:nvSpPr>
            <p:spPr bwMode="auto">
              <a:xfrm>
                <a:off x="1137" y="2190"/>
                <a:ext cx="1" cy="129"/>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71" name="Rectangle 890"/>
              <p:cNvSpPr>
                <a:spLocks noChangeArrowheads="1"/>
              </p:cNvSpPr>
              <p:nvPr/>
            </p:nvSpPr>
            <p:spPr bwMode="auto">
              <a:xfrm>
                <a:off x="1138" y="2190"/>
                <a:ext cx="1" cy="129"/>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72" name="Rectangle 891"/>
              <p:cNvSpPr>
                <a:spLocks noChangeArrowheads="1"/>
              </p:cNvSpPr>
              <p:nvPr/>
            </p:nvSpPr>
            <p:spPr bwMode="auto">
              <a:xfrm>
                <a:off x="1139" y="2190"/>
                <a:ext cx="1" cy="129"/>
              </a:xfrm>
              <a:prstGeom prst="rect">
                <a:avLst/>
              </a:prstGeom>
              <a:solidFill>
                <a:srgbClr val="7A7A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73" name="Rectangle 892"/>
              <p:cNvSpPr>
                <a:spLocks noChangeArrowheads="1"/>
              </p:cNvSpPr>
              <p:nvPr/>
            </p:nvSpPr>
            <p:spPr bwMode="auto">
              <a:xfrm>
                <a:off x="1140" y="2190"/>
                <a:ext cx="2" cy="129"/>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74" name="Rectangle 893"/>
              <p:cNvSpPr>
                <a:spLocks noChangeArrowheads="1"/>
              </p:cNvSpPr>
              <p:nvPr/>
            </p:nvSpPr>
            <p:spPr bwMode="auto">
              <a:xfrm>
                <a:off x="1142" y="2190"/>
                <a:ext cx="1" cy="129"/>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75" name="Rectangle 894"/>
              <p:cNvSpPr>
                <a:spLocks noChangeArrowheads="1"/>
              </p:cNvSpPr>
              <p:nvPr/>
            </p:nvSpPr>
            <p:spPr bwMode="auto">
              <a:xfrm>
                <a:off x="1143" y="2190"/>
                <a:ext cx="1" cy="129"/>
              </a:xfrm>
              <a:prstGeom prst="rect">
                <a:avLst/>
              </a:prstGeom>
              <a:solidFill>
                <a:srgbClr val="7171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76" name="Rectangle 895"/>
              <p:cNvSpPr>
                <a:spLocks noChangeArrowheads="1"/>
              </p:cNvSpPr>
              <p:nvPr/>
            </p:nvSpPr>
            <p:spPr bwMode="auto">
              <a:xfrm>
                <a:off x="1144" y="2190"/>
                <a:ext cx="1" cy="129"/>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77" name="Rectangle 896"/>
              <p:cNvSpPr>
                <a:spLocks noChangeArrowheads="1"/>
              </p:cNvSpPr>
              <p:nvPr/>
            </p:nvSpPr>
            <p:spPr bwMode="auto">
              <a:xfrm>
                <a:off x="1145" y="2190"/>
                <a:ext cx="1" cy="129"/>
              </a:xfrm>
              <a:prstGeom prst="rect">
                <a:avLst/>
              </a:prstGeom>
              <a:solidFill>
                <a:srgbClr val="6868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78" name="Rectangle 897"/>
              <p:cNvSpPr>
                <a:spLocks noChangeArrowheads="1"/>
              </p:cNvSpPr>
              <p:nvPr/>
            </p:nvSpPr>
            <p:spPr bwMode="auto">
              <a:xfrm>
                <a:off x="1146" y="2190"/>
                <a:ext cx="1" cy="129"/>
              </a:xfrm>
              <a:prstGeom prst="rect">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79" name="Rectangle 898"/>
              <p:cNvSpPr>
                <a:spLocks noChangeArrowheads="1"/>
              </p:cNvSpPr>
              <p:nvPr/>
            </p:nvSpPr>
            <p:spPr bwMode="auto">
              <a:xfrm>
                <a:off x="1147" y="2190"/>
                <a:ext cx="1" cy="129"/>
              </a:xfrm>
              <a:prstGeom prst="rect">
                <a:avLst/>
              </a:prstGeom>
              <a:solidFill>
                <a:srgbClr val="5B5B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80" name="Rectangle 899"/>
              <p:cNvSpPr>
                <a:spLocks noChangeArrowheads="1"/>
              </p:cNvSpPr>
              <p:nvPr/>
            </p:nvSpPr>
            <p:spPr bwMode="auto">
              <a:xfrm>
                <a:off x="1148" y="2190"/>
                <a:ext cx="2" cy="129"/>
              </a:xfrm>
              <a:prstGeom prst="rect">
                <a:avLst/>
              </a:prstGeom>
              <a:solidFill>
                <a:srgbClr val="55555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81" name="Rectangle 900"/>
              <p:cNvSpPr>
                <a:spLocks noChangeArrowheads="1"/>
              </p:cNvSpPr>
              <p:nvPr/>
            </p:nvSpPr>
            <p:spPr bwMode="auto">
              <a:xfrm>
                <a:off x="1150" y="2190"/>
                <a:ext cx="1" cy="129"/>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82" name="Rectangle 901"/>
              <p:cNvSpPr>
                <a:spLocks noChangeArrowheads="1"/>
              </p:cNvSpPr>
              <p:nvPr/>
            </p:nvSpPr>
            <p:spPr bwMode="auto">
              <a:xfrm>
                <a:off x="1151" y="2190"/>
                <a:ext cx="1" cy="129"/>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83" name="Rectangle 902"/>
              <p:cNvSpPr>
                <a:spLocks noChangeArrowheads="1"/>
              </p:cNvSpPr>
              <p:nvPr/>
            </p:nvSpPr>
            <p:spPr bwMode="auto">
              <a:xfrm>
                <a:off x="1152" y="2190"/>
                <a:ext cx="1" cy="129"/>
              </a:xfrm>
              <a:prstGeom prst="rect">
                <a:avLst/>
              </a:prstGeom>
              <a:solidFill>
                <a:srgbClr val="3E3E3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84" name="Rectangle 903"/>
              <p:cNvSpPr>
                <a:spLocks noChangeArrowheads="1"/>
              </p:cNvSpPr>
              <p:nvPr/>
            </p:nvSpPr>
            <p:spPr bwMode="auto">
              <a:xfrm>
                <a:off x="1153" y="2190"/>
                <a:ext cx="1" cy="129"/>
              </a:xfrm>
              <a:prstGeom prst="rect">
                <a:avLst/>
              </a:prstGeom>
              <a:solidFill>
                <a:srgbClr val="3636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85" name="Rectangle 904"/>
              <p:cNvSpPr>
                <a:spLocks noChangeArrowheads="1"/>
              </p:cNvSpPr>
              <p:nvPr/>
            </p:nvSpPr>
            <p:spPr bwMode="auto">
              <a:xfrm>
                <a:off x="1154" y="2190"/>
                <a:ext cx="1" cy="129"/>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86" name="Rectangle 905"/>
              <p:cNvSpPr>
                <a:spLocks noChangeArrowheads="1"/>
              </p:cNvSpPr>
              <p:nvPr/>
            </p:nvSpPr>
            <p:spPr bwMode="auto">
              <a:xfrm>
                <a:off x="1155" y="2190"/>
                <a:ext cx="1" cy="129"/>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87" name="Rectangle 906"/>
              <p:cNvSpPr>
                <a:spLocks noChangeArrowheads="1"/>
              </p:cNvSpPr>
              <p:nvPr/>
            </p:nvSpPr>
            <p:spPr bwMode="auto">
              <a:xfrm>
                <a:off x="1156" y="2190"/>
                <a:ext cx="2" cy="129"/>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88" name="Rectangle 907"/>
              <p:cNvSpPr>
                <a:spLocks noChangeArrowheads="1"/>
              </p:cNvSpPr>
              <p:nvPr/>
            </p:nvSpPr>
            <p:spPr bwMode="auto">
              <a:xfrm>
                <a:off x="1158" y="2190"/>
                <a:ext cx="1" cy="129"/>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89" name="Rectangle 908"/>
              <p:cNvSpPr>
                <a:spLocks noChangeArrowheads="1"/>
              </p:cNvSpPr>
              <p:nvPr/>
            </p:nvSpPr>
            <p:spPr bwMode="auto">
              <a:xfrm>
                <a:off x="1159" y="2190"/>
                <a:ext cx="1" cy="129"/>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90" name="Rectangle 909"/>
              <p:cNvSpPr>
                <a:spLocks noChangeArrowheads="1"/>
              </p:cNvSpPr>
              <p:nvPr/>
            </p:nvSpPr>
            <p:spPr bwMode="auto">
              <a:xfrm>
                <a:off x="1160" y="2190"/>
                <a:ext cx="1"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3745" name="Rectangle 910"/>
            <p:cNvSpPr>
              <a:spLocks noChangeArrowheads="1"/>
            </p:cNvSpPr>
            <p:nvPr/>
          </p:nvSpPr>
          <p:spPr bwMode="auto">
            <a:xfrm>
              <a:off x="1110" y="2190"/>
              <a:ext cx="52" cy="130"/>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2543" name="Group 911"/>
          <p:cNvGrpSpPr>
            <a:grpSpLocks/>
          </p:cNvGrpSpPr>
          <p:nvPr/>
        </p:nvGrpSpPr>
        <p:grpSpPr bwMode="auto">
          <a:xfrm>
            <a:off x="1898650" y="4618038"/>
            <a:ext cx="80963" cy="207962"/>
            <a:chOff x="1711" y="2305"/>
            <a:chExt cx="51" cy="131"/>
          </a:xfrm>
        </p:grpSpPr>
        <p:grpSp>
          <p:nvGrpSpPr>
            <p:cNvPr id="23697" name="Group 912"/>
            <p:cNvGrpSpPr>
              <a:grpSpLocks/>
            </p:cNvGrpSpPr>
            <p:nvPr/>
          </p:nvGrpSpPr>
          <p:grpSpPr bwMode="auto">
            <a:xfrm>
              <a:off x="1711" y="2305"/>
              <a:ext cx="51" cy="131"/>
              <a:chOff x="1711" y="2305"/>
              <a:chExt cx="51" cy="131"/>
            </a:xfrm>
          </p:grpSpPr>
          <p:sp>
            <p:nvSpPr>
              <p:cNvPr id="23699" name="Rectangle 913"/>
              <p:cNvSpPr>
                <a:spLocks noChangeArrowheads="1"/>
              </p:cNvSpPr>
              <p:nvPr/>
            </p:nvSpPr>
            <p:spPr bwMode="auto">
              <a:xfrm>
                <a:off x="1711" y="2305"/>
                <a:ext cx="1" cy="131"/>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00" name="Rectangle 914"/>
              <p:cNvSpPr>
                <a:spLocks noChangeArrowheads="1"/>
              </p:cNvSpPr>
              <p:nvPr/>
            </p:nvSpPr>
            <p:spPr bwMode="auto">
              <a:xfrm>
                <a:off x="1712" y="2305"/>
                <a:ext cx="1" cy="131"/>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01" name="Rectangle 915"/>
              <p:cNvSpPr>
                <a:spLocks noChangeArrowheads="1"/>
              </p:cNvSpPr>
              <p:nvPr/>
            </p:nvSpPr>
            <p:spPr bwMode="auto">
              <a:xfrm>
                <a:off x="1713" y="2305"/>
                <a:ext cx="1" cy="131"/>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02" name="Rectangle 916"/>
              <p:cNvSpPr>
                <a:spLocks noChangeArrowheads="1"/>
              </p:cNvSpPr>
              <p:nvPr/>
            </p:nvSpPr>
            <p:spPr bwMode="auto">
              <a:xfrm>
                <a:off x="1714" y="2305"/>
                <a:ext cx="2" cy="131"/>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03" name="Rectangle 917"/>
              <p:cNvSpPr>
                <a:spLocks noChangeArrowheads="1"/>
              </p:cNvSpPr>
              <p:nvPr/>
            </p:nvSpPr>
            <p:spPr bwMode="auto">
              <a:xfrm>
                <a:off x="1716" y="2305"/>
                <a:ext cx="1" cy="131"/>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04" name="Rectangle 918"/>
              <p:cNvSpPr>
                <a:spLocks noChangeArrowheads="1"/>
              </p:cNvSpPr>
              <p:nvPr/>
            </p:nvSpPr>
            <p:spPr bwMode="auto">
              <a:xfrm>
                <a:off x="1717" y="2305"/>
                <a:ext cx="1" cy="131"/>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05" name="Rectangle 919"/>
              <p:cNvSpPr>
                <a:spLocks noChangeArrowheads="1"/>
              </p:cNvSpPr>
              <p:nvPr/>
            </p:nvSpPr>
            <p:spPr bwMode="auto">
              <a:xfrm>
                <a:off x="1718" y="2305"/>
                <a:ext cx="1" cy="131"/>
              </a:xfrm>
              <a:prstGeom prst="rect">
                <a:avLst/>
              </a:pr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06" name="Rectangle 920"/>
              <p:cNvSpPr>
                <a:spLocks noChangeArrowheads="1"/>
              </p:cNvSpPr>
              <p:nvPr/>
            </p:nvSpPr>
            <p:spPr bwMode="auto">
              <a:xfrm>
                <a:off x="1719" y="2305"/>
                <a:ext cx="1" cy="13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07" name="Rectangle 921"/>
              <p:cNvSpPr>
                <a:spLocks noChangeArrowheads="1"/>
              </p:cNvSpPr>
              <p:nvPr/>
            </p:nvSpPr>
            <p:spPr bwMode="auto">
              <a:xfrm>
                <a:off x="1720" y="2305"/>
                <a:ext cx="1" cy="131"/>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08" name="Rectangle 922"/>
              <p:cNvSpPr>
                <a:spLocks noChangeArrowheads="1"/>
              </p:cNvSpPr>
              <p:nvPr/>
            </p:nvSpPr>
            <p:spPr bwMode="auto">
              <a:xfrm>
                <a:off x="1721" y="2305"/>
                <a:ext cx="1" cy="131"/>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09" name="Rectangle 923"/>
              <p:cNvSpPr>
                <a:spLocks noChangeArrowheads="1"/>
              </p:cNvSpPr>
              <p:nvPr/>
            </p:nvSpPr>
            <p:spPr bwMode="auto">
              <a:xfrm>
                <a:off x="1722" y="2305"/>
                <a:ext cx="2" cy="131"/>
              </a:xfrm>
              <a:prstGeom prst="rect">
                <a:avLst/>
              </a:prstGeom>
              <a:solidFill>
                <a:srgbClr val="55555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10" name="Rectangle 924"/>
              <p:cNvSpPr>
                <a:spLocks noChangeArrowheads="1"/>
              </p:cNvSpPr>
              <p:nvPr/>
            </p:nvSpPr>
            <p:spPr bwMode="auto">
              <a:xfrm>
                <a:off x="1724" y="2305"/>
                <a:ext cx="1" cy="131"/>
              </a:xfrm>
              <a:prstGeom prst="rect">
                <a:avLst/>
              </a:prstGeom>
              <a:solidFill>
                <a:srgbClr val="5D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11" name="Rectangle 925"/>
              <p:cNvSpPr>
                <a:spLocks noChangeArrowheads="1"/>
              </p:cNvSpPr>
              <p:nvPr/>
            </p:nvSpPr>
            <p:spPr bwMode="auto">
              <a:xfrm>
                <a:off x="1725" y="2305"/>
                <a:ext cx="1" cy="131"/>
              </a:xfrm>
              <a:prstGeom prst="rect">
                <a:avLst/>
              </a:prstGeom>
              <a:solidFill>
                <a:srgbClr val="63636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12" name="Rectangle 926"/>
              <p:cNvSpPr>
                <a:spLocks noChangeArrowheads="1"/>
              </p:cNvSpPr>
              <p:nvPr/>
            </p:nvSpPr>
            <p:spPr bwMode="auto">
              <a:xfrm>
                <a:off x="1726" y="2305"/>
                <a:ext cx="1" cy="131"/>
              </a:xfrm>
              <a:prstGeom prst="rect">
                <a:avLst/>
              </a:prstGeom>
              <a:solidFill>
                <a:srgbClr val="6969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13" name="Rectangle 927"/>
              <p:cNvSpPr>
                <a:spLocks noChangeArrowheads="1"/>
              </p:cNvSpPr>
              <p:nvPr/>
            </p:nvSpPr>
            <p:spPr bwMode="auto">
              <a:xfrm>
                <a:off x="1727" y="2305"/>
                <a:ext cx="1" cy="131"/>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14" name="Rectangle 928"/>
              <p:cNvSpPr>
                <a:spLocks noChangeArrowheads="1"/>
              </p:cNvSpPr>
              <p:nvPr/>
            </p:nvSpPr>
            <p:spPr bwMode="auto">
              <a:xfrm>
                <a:off x="1728" y="2305"/>
                <a:ext cx="1" cy="131"/>
              </a:xfrm>
              <a:prstGeom prst="rect">
                <a:avLst/>
              </a:prstGeom>
              <a:solidFill>
                <a:srgbClr val="72727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15" name="Rectangle 929"/>
              <p:cNvSpPr>
                <a:spLocks noChangeArrowheads="1"/>
              </p:cNvSpPr>
              <p:nvPr/>
            </p:nvSpPr>
            <p:spPr bwMode="auto">
              <a:xfrm>
                <a:off x="1729" y="2305"/>
                <a:ext cx="1" cy="131"/>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16" name="Rectangle 930"/>
              <p:cNvSpPr>
                <a:spLocks noChangeArrowheads="1"/>
              </p:cNvSpPr>
              <p:nvPr/>
            </p:nvSpPr>
            <p:spPr bwMode="auto">
              <a:xfrm>
                <a:off x="1730" y="2305"/>
                <a:ext cx="2" cy="131"/>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17" name="Rectangle 931"/>
              <p:cNvSpPr>
                <a:spLocks noChangeArrowheads="1"/>
              </p:cNvSpPr>
              <p:nvPr/>
            </p:nvSpPr>
            <p:spPr bwMode="auto">
              <a:xfrm>
                <a:off x="1732" y="2305"/>
                <a:ext cx="1" cy="131"/>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18" name="Rectangle 932"/>
              <p:cNvSpPr>
                <a:spLocks noChangeArrowheads="1"/>
              </p:cNvSpPr>
              <p:nvPr/>
            </p:nvSpPr>
            <p:spPr bwMode="auto">
              <a:xfrm>
                <a:off x="1733" y="2305"/>
                <a:ext cx="1" cy="131"/>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19" name="Rectangle 933"/>
              <p:cNvSpPr>
                <a:spLocks noChangeArrowheads="1"/>
              </p:cNvSpPr>
              <p:nvPr/>
            </p:nvSpPr>
            <p:spPr bwMode="auto">
              <a:xfrm>
                <a:off x="1734" y="2305"/>
                <a:ext cx="1" cy="131"/>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20" name="Rectangle 934"/>
              <p:cNvSpPr>
                <a:spLocks noChangeArrowheads="1"/>
              </p:cNvSpPr>
              <p:nvPr/>
            </p:nvSpPr>
            <p:spPr bwMode="auto">
              <a:xfrm>
                <a:off x="1735" y="2305"/>
                <a:ext cx="1" cy="131"/>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21" name="Rectangle 935"/>
              <p:cNvSpPr>
                <a:spLocks noChangeArrowheads="1"/>
              </p:cNvSpPr>
              <p:nvPr/>
            </p:nvSpPr>
            <p:spPr bwMode="auto">
              <a:xfrm>
                <a:off x="1736" y="2305"/>
                <a:ext cx="1" cy="13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22" name="Rectangle 936"/>
              <p:cNvSpPr>
                <a:spLocks noChangeArrowheads="1"/>
              </p:cNvSpPr>
              <p:nvPr/>
            </p:nvSpPr>
            <p:spPr bwMode="auto">
              <a:xfrm>
                <a:off x="1737" y="2305"/>
                <a:ext cx="1" cy="13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23" name="Rectangle 937"/>
              <p:cNvSpPr>
                <a:spLocks noChangeArrowheads="1"/>
              </p:cNvSpPr>
              <p:nvPr/>
            </p:nvSpPr>
            <p:spPr bwMode="auto">
              <a:xfrm>
                <a:off x="1738" y="2305"/>
                <a:ext cx="2" cy="131"/>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24" name="Rectangle 938"/>
              <p:cNvSpPr>
                <a:spLocks noChangeArrowheads="1"/>
              </p:cNvSpPr>
              <p:nvPr/>
            </p:nvSpPr>
            <p:spPr bwMode="auto">
              <a:xfrm>
                <a:off x="1740" y="2305"/>
                <a:ext cx="1" cy="131"/>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25" name="Rectangle 939"/>
              <p:cNvSpPr>
                <a:spLocks noChangeArrowheads="1"/>
              </p:cNvSpPr>
              <p:nvPr/>
            </p:nvSpPr>
            <p:spPr bwMode="auto">
              <a:xfrm>
                <a:off x="1741" y="2305"/>
                <a:ext cx="1" cy="131"/>
              </a:xfrm>
              <a:prstGeom prst="rect">
                <a:avLst/>
              </a:prstGeom>
              <a:solidFill>
                <a:srgbClr val="7A7A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26" name="Rectangle 940"/>
              <p:cNvSpPr>
                <a:spLocks noChangeArrowheads="1"/>
              </p:cNvSpPr>
              <p:nvPr/>
            </p:nvSpPr>
            <p:spPr bwMode="auto">
              <a:xfrm>
                <a:off x="1742" y="2305"/>
                <a:ext cx="1" cy="131"/>
              </a:xfrm>
              <a:prstGeom prst="rect">
                <a:avLst/>
              </a:pr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27" name="Rectangle 941"/>
              <p:cNvSpPr>
                <a:spLocks noChangeArrowheads="1"/>
              </p:cNvSpPr>
              <p:nvPr/>
            </p:nvSpPr>
            <p:spPr bwMode="auto">
              <a:xfrm>
                <a:off x="1743" y="2305"/>
                <a:ext cx="1" cy="131"/>
              </a:xfrm>
              <a:prstGeom prst="rect">
                <a:avLst/>
              </a:prstGeom>
              <a:solidFill>
                <a:srgbClr val="7474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28" name="Rectangle 942"/>
              <p:cNvSpPr>
                <a:spLocks noChangeArrowheads="1"/>
              </p:cNvSpPr>
              <p:nvPr/>
            </p:nvSpPr>
            <p:spPr bwMode="auto">
              <a:xfrm>
                <a:off x="1744" y="2305"/>
                <a:ext cx="1" cy="131"/>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29" name="Rectangle 943"/>
              <p:cNvSpPr>
                <a:spLocks noChangeArrowheads="1"/>
              </p:cNvSpPr>
              <p:nvPr/>
            </p:nvSpPr>
            <p:spPr bwMode="auto">
              <a:xfrm>
                <a:off x="1745" y="2305"/>
                <a:ext cx="1" cy="131"/>
              </a:xfrm>
              <a:prstGeom prst="rect">
                <a:avLst/>
              </a:prstGeom>
              <a:solidFill>
                <a:srgbClr val="6B6B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30" name="Rectangle 944"/>
              <p:cNvSpPr>
                <a:spLocks noChangeArrowheads="1"/>
              </p:cNvSpPr>
              <p:nvPr/>
            </p:nvSpPr>
            <p:spPr bwMode="auto">
              <a:xfrm>
                <a:off x="1746" y="2305"/>
                <a:ext cx="2" cy="131"/>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31" name="Rectangle 945"/>
              <p:cNvSpPr>
                <a:spLocks noChangeArrowheads="1"/>
              </p:cNvSpPr>
              <p:nvPr/>
            </p:nvSpPr>
            <p:spPr bwMode="auto">
              <a:xfrm>
                <a:off x="1748" y="2305"/>
                <a:ext cx="1" cy="131"/>
              </a:xfrm>
              <a:prstGeom prst="rect">
                <a:avLst/>
              </a:prstGeom>
              <a:solidFill>
                <a:srgbClr val="6060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32" name="Rectangle 946"/>
              <p:cNvSpPr>
                <a:spLocks noChangeArrowheads="1"/>
              </p:cNvSpPr>
              <p:nvPr/>
            </p:nvSpPr>
            <p:spPr bwMode="auto">
              <a:xfrm>
                <a:off x="1749" y="2305"/>
                <a:ext cx="1" cy="131"/>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33" name="Rectangle 947"/>
              <p:cNvSpPr>
                <a:spLocks noChangeArrowheads="1"/>
              </p:cNvSpPr>
              <p:nvPr/>
            </p:nvSpPr>
            <p:spPr bwMode="auto">
              <a:xfrm>
                <a:off x="1750" y="2305"/>
                <a:ext cx="1" cy="131"/>
              </a:xfrm>
              <a:prstGeom prst="rect">
                <a:avLst/>
              </a:prstGeom>
              <a:solidFill>
                <a:srgbClr val="5252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34" name="Rectangle 948"/>
              <p:cNvSpPr>
                <a:spLocks noChangeArrowheads="1"/>
              </p:cNvSpPr>
              <p:nvPr/>
            </p:nvSpPr>
            <p:spPr bwMode="auto">
              <a:xfrm>
                <a:off x="1751" y="2305"/>
                <a:ext cx="1" cy="131"/>
              </a:xfrm>
              <a:prstGeom prst="rect">
                <a:avLst/>
              </a:prstGeom>
              <a:solidFill>
                <a:srgbClr val="4A4A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35" name="Rectangle 949"/>
              <p:cNvSpPr>
                <a:spLocks noChangeArrowheads="1"/>
              </p:cNvSpPr>
              <p:nvPr/>
            </p:nvSpPr>
            <p:spPr bwMode="auto">
              <a:xfrm>
                <a:off x="1752" y="2305"/>
                <a:ext cx="1" cy="131"/>
              </a:xfrm>
              <a:prstGeom prst="rect">
                <a:avLst/>
              </a:prstGeom>
              <a:solidFill>
                <a:srgbClr val="4343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36" name="Rectangle 950"/>
              <p:cNvSpPr>
                <a:spLocks noChangeArrowheads="1"/>
              </p:cNvSpPr>
              <p:nvPr/>
            </p:nvSpPr>
            <p:spPr bwMode="auto">
              <a:xfrm>
                <a:off x="1753" y="2305"/>
                <a:ext cx="1" cy="131"/>
              </a:xfrm>
              <a:prstGeom prst="rect">
                <a:avLst/>
              </a:pr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37" name="Rectangle 951"/>
              <p:cNvSpPr>
                <a:spLocks noChangeArrowheads="1"/>
              </p:cNvSpPr>
              <p:nvPr/>
            </p:nvSpPr>
            <p:spPr bwMode="auto">
              <a:xfrm>
                <a:off x="1754" y="2305"/>
                <a:ext cx="1" cy="131"/>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38" name="Rectangle 952"/>
              <p:cNvSpPr>
                <a:spLocks noChangeArrowheads="1"/>
              </p:cNvSpPr>
              <p:nvPr/>
            </p:nvSpPr>
            <p:spPr bwMode="auto">
              <a:xfrm>
                <a:off x="1755" y="2305"/>
                <a:ext cx="2" cy="131"/>
              </a:xfrm>
              <a:prstGeom prst="rect">
                <a:avLst/>
              </a:prstGeom>
              <a:solidFill>
                <a:srgbClr val="2B2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39" name="Rectangle 953"/>
              <p:cNvSpPr>
                <a:spLocks noChangeArrowheads="1"/>
              </p:cNvSpPr>
              <p:nvPr/>
            </p:nvSpPr>
            <p:spPr bwMode="auto">
              <a:xfrm>
                <a:off x="1757" y="2305"/>
                <a:ext cx="1" cy="131"/>
              </a:xfrm>
              <a:prstGeom prst="rect">
                <a:avLst/>
              </a:prstGeom>
              <a:solidFill>
                <a:srgbClr val="2424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40" name="Rectangle 954"/>
              <p:cNvSpPr>
                <a:spLocks noChangeArrowheads="1"/>
              </p:cNvSpPr>
              <p:nvPr/>
            </p:nvSpPr>
            <p:spPr bwMode="auto">
              <a:xfrm>
                <a:off x="1758" y="2305"/>
                <a:ext cx="1" cy="131"/>
              </a:xfrm>
              <a:prstGeom prst="rect">
                <a:avLst/>
              </a:prstGeom>
              <a:solidFill>
                <a:srgbClr val="1C1C1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41" name="Rectangle 955"/>
              <p:cNvSpPr>
                <a:spLocks noChangeArrowheads="1"/>
              </p:cNvSpPr>
              <p:nvPr/>
            </p:nvSpPr>
            <p:spPr bwMode="auto">
              <a:xfrm>
                <a:off x="1759" y="2305"/>
                <a:ext cx="1" cy="131"/>
              </a:xfrm>
              <a:prstGeom prst="rect">
                <a:avLst/>
              </a:prstGeom>
              <a:solidFill>
                <a:srgbClr val="15151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42" name="Rectangle 956"/>
              <p:cNvSpPr>
                <a:spLocks noChangeArrowheads="1"/>
              </p:cNvSpPr>
              <p:nvPr/>
            </p:nvSpPr>
            <p:spPr bwMode="auto">
              <a:xfrm>
                <a:off x="1760" y="2305"/>
                <a:ext cx="1" cy="131"/>
              </a:xfrm>
              <a:prstGeom prst="rect">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743" name="Rectangle 957"/>
              <p:cNvSpPr>
                <a:spLocks noChangeArrowheads="1"/>
              </p:cNvSpPr>
              <p:nvPr/>
            </p:nvSpPr>
            <p:spPr bwMode="auto">
              <a:xfrm>
                <a:off x="1761" y="2305"/>
                <a:ext cx="1" cy="1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3698" name="Rectangle 958"/>
            <p:cNvSpPr>
              <a:spLocks noChangeArrowheads="1"/>
            </p:cNvSpPr>
            <p:nvPr/>
          </p:nvSpPr>
          <p:spPr bwMode="auto">
            <a:xfrm>
              <a:off x="1711" y="2305"/>
              <a:ext cx="51" cy="131"/>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2544" name="Group 959"/>
          <p:cNvGrpSpPr>
            <a:grpSpLocks/>
          </p:cNvGrpSpPr>
          <p:nvPr/>
        </p:nvGrpSpPr>
        <p:grpSpPr bwMode="auto">
          <a:xfrm>
            <a:off x="1898650" y="3889375"/>
            <a:ext cx="84138" cy="209550"/>
            <a:chOff x="1711" y="1846"/>
            <a:chExt cx="53" cy="132"/>
          </a:xfrm>
        </p:grpSpPr>
        <p:grpSp>
          <p:nvGrpSpPr>
            <p:cNvPr id="23649" name="Group 960"/>
            <p:cNvGrpSpPr>
              <a:grpSpLocks/>
            </p:cNvGrpSpPr>
            <p:nvPr/>
          </p:nvGrpSpPr>
          <p:grpSpPr bwMode="auto">
            <a:xfrm>
              <a:off x="1711" y="1846"/>
              <a:ext cx="52" cy="131"/>
              <a:chOff x="1711" y="1846"/>
              <a:chExt cx="52" cy="131"/>
            </a:xfrm>
          </p:grpSpPr>
          <p:sp>
            <p:nvSpPr>
              <p:cNvPr id="23651" name="Rectangle 961"/>
              <p:cNvSpPr>
                <a:spLocks noChangeArrowheads="1"/>
              </p:cNvSpPr>
              <p:nvPr/>
            </p:nvSpPr>
            <p:spPr bwMode="auto">
              <a:xfrm>
                <a:off x="1711" y="1846"/>
                <a:ext cx="1" cy="131"/>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52" name="Rectangle 962"/>
              <p:cNvSpPr>
                <a:spLocks noChangeArrowheads="1"/>
              </p:cNvSpPr>
              <p:nvPr/>
            </p:nvSpPr>
            <p:spPr bwMode="auto">
              <a:xfrm>
                <a:off x="1712" y="1846"/>
                <a:ext cx="1" cy="131"/>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53" name="Rectangle 963"/>
              <p:cNvSpPr>
                <a:spLocks noChangeArrowheads="1"/>
              </p:cNvSpPr>
              <p:nvPr/>
            </p:nvSpPr>
            <p:spPr bwMode="auto">
              <a:xfrm>
                <a:off x="1713" y="1846"/>
                <a:ext cx="1" cy="131"/>
              </a:xfrm>
              <a:prstGeom prst="rect">
                <a:avLst/>
              </a:prstGeom>
              <a:solidFill>
                <a:srgbClr val="18181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54" name="Rectangle 964"/>
              <p:cNvSpPr>
                <a:spLocks noChangeArrowheads="1"/>
              </p:cNvSpPr>
              <p:nvPr/>
            </p:nvSpPr>
            <p:spPr bwMode="auto">
              <a:xfrm>
                <a:off x="1714" y="1846"/>
                <a:ext cx="2" cy="131"/>
              </a:xfrm>
              <a:prstGeom prst="rect">
                <a:avLst/>
              </a:prstGeom>
              <a:solidFill>
                <a:srgbClr val="1F1F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55" name="Rectangle 965"/>
              <p:cNvSpPr>
                <a:spLocks noChangeArrowheads="1"/>
              </p:cNvSpPr>
              <p:nvPr/>
            </p:nvSpPr>
            <p:spPr bwMode="auto">
              <a:xfrm>
                <a:off x="1716" y="1846"/>
                <a:ext cx="1" cy="131"/>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56" name="Rectangle 966"/>
              <p:cNvSpPr>
                <a:spLocks noChangeArrowheads="1"/>
              </p:cNvSpPr>
              <p:nvPr/>
            </p:nvSpPr>
            <p:spPr bwMode="auto">
              <a:xfrm>
                <a:off x="1717" y="1846"/>
                <a:ext cx="1" cy="131"/>
              </a:xfrm>
              <a:prstGeom prst="rect">
                <a:avLst/>
              </a:prstGeom>
              <a:solidFill>
                <a:srgbClr val="2E2E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57" name="Rectangle 967"/>
              <p:cNvSpPr>
                <a:spLocks noChangeArrowheads="1"/>
              </p:cNvSpPr>
              <p:nvPr/>
            </p:nvSpPr>
            <p:spPr bwMode="auto">
              <a:xfrm>
                <a:off x="1718" y="1846"/>
                <a:ext cx="1" cy="131"/>
              </a:xfrm>
              <a:prstGeom prst="rect">
                <a:avLst/>
              </a:prstGeom>
              <a:solidFill>
                <a:srgbClr val="35353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58" name="Rectangle 968"/>
              <p:cNvSpPr>
                <a:spLocks noChangeArrowheads="1"/>
              </p:cNvSpPr>
              <p:nvPr/>
            </p:nvSpPr>
            <p:spPr bwMode="auto">
              <a:xfrm>
                <a:off x="1719" y="1846"/>
                <a:ext cx="1" cy="131"/>
              </a:xfrm>
              <a:prstGeom prst="rect">
                <a:avLst/>
              </a:prstGeom>
              <a:solidFill>
                <a:srgbClr val="3D3D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59" name="Rectangle 969"/>
              <p:cNvSpPr>
                <a:spLocks noChangeArrowheads="1"/>
              </p:cNvSpPr>
              <p:nvPr/>
            </p:nvSpPr>
            <p:spPr bwMode="auto">
              <a:xfrm>
                <a:off x="1720" y="1846"/>
                <a:ext cx="1" cy="131"/>
              </a:xfrm>
              <a:prstGeom prst="rect">
                <a:avLst/>
              </a:prstGeom>
              <a:solidFill>
                <a:srgbClr val="4444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60" name="Rectangle 970"/>
              <p:cNvSpPr>
                <a:spLocks noChangeArrowheads="1"/>
              </p:cNvSpPr>
              <p:nvPr/>
            </p:nvSpPr>
            <p:spPr bwMode="auto">
              <a:xfrm>
                <a:off x="1721" y="1846"/>
                <a:ext cx="1" cy="131"/>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61" name="Rectangle 971"/>
              <p:cNvSpPr>
                <a:spLocks noChangeArrowheads="1"/>
              </p:cNvSpPr>
              <p:nvPr/>
            </p:nvSpPr>
            <p:spPr bwMode="auto">
              <a:xfrm>
                <a:off x="1722" y="1846"/>
                <a:ext cx="2" cy="131"/>
              </a:xfrm>
              <a:prstGeom prst="rect">
                <a:avLst/>
              </a:prstGeom>
              <a:solidFill>
                <a:srgbClr val="53535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62" name="Rectangle 972"/>
              <p:cNvSpPr>
                <a:spLocks noChangeArrowheads="1"/>
              </p:cNvSpPr>
              <p:nvPr/>
            </p:nvSpPr>
            <p:spPr bwMode="auto">
              <a:xfrm>
                <a:off x="1724" y="1846"/>
                <a:ext cx="1" cy="131"/>
              </a:xfrm>
              <a:prstGeom prst="rect">
                <a:avLst/>
              </a:prstGeom>
              <a:solidFill>
                <a:srgbClr val="5A5A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63" name="Rectangle 973"/>
              <p:cNvSpPr>
                <a:spLocks noChangeArrowheads="1"/>
              </p:cNvSpPr>
              <p:nvPr/>
            </p:nvSpPr>
            <p:spPr bwMode="auto">
              <a:xfrm>
                <a:off x="1725" y="1846"/>
                <a:ext cx="1" cy="131"/>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64" name="Rectangle 974"/>
              <p:cNvSpPr>
                <a:spLocks noChangeArrowheads="1"/>
              </p:cNvSpPr>
              <p:nvPr/>
            </p:nvSpPr>
            <p:spPr bwMode="auto">
              <a:xfrm>
                <a:off x="1726" y="1846"/>
                <a:ext cx="1" cy="131"/>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65" name="Rectangle 975"/>
              <p:cNvSpPr>
                <a:spLocks noChangeArrowheads="1"/>
              </p:cNvSpPr>
              <p:nvPr/>
            </p:nvSpPr>
            <p:spPr bwMode="auto">
              <a:xfrm>
                <a:off x="1727" y="1846"/>
                <a:ext cx="1" cy="131"/>
              </a:xfrm>
              <a:prstGeom prst="rect">
                <a:avLst/>
              </a:prstGeom>
              <a:solidFill>
                <a:srgbClr val="6B6B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66" name="Rectangle 976"/>
              <p:cNvSpPr>
                <a:spLocks noChangeArrowheads="1"/>
              </p:cNvSpPr>
              <p:nvPr/>
            </p:nvSpPr>
            <p:spPr bwMode="auto">
              <a:xfrm>
                <a:off x="1728" y="1846"/>
                <a:ext cx="1" cy="131"/>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67" name="Rectangle 977"/>
              <p:cNvSpPr>
                <a:spLocks noChangeArrowheads="1"/>
              </p:cNvSpPr>
              <p:nvPr/>
            </p:nvSpPr>
            <p:spPr bwMode="auto">
              <a:xfrm>
                <a:off x="1729" y="1846"/>
                <a:ext cx="1" cy="131"/>
              </a:xfrm>
              <a:prstGeom prst="rect">
                <a:avLst/>
              </a:prstGeom>
              <a:solidFill>
                <a:srgbClr val="7474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68" name="Rectangle 978"/>
              <p:cNvSpPr>
                <a:spLocks noChangeArrowheads="1"/>
              </p:cNvSpPr>
              <p:nvPr/>
            </p:nvSpPr>
            <p:spPr bwMode="auto">
              <a:xfrm>
                <a:off x="1730" y="1846"/>
                <a:ext cx="2" cy="131"/>
              </a:xfrm>
              <a:prstGeom prst="rect">
                <a:avLst/>
              </a:pr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69" name="Rectangle 979"/>
              <p:cNvSpPr>
                <a:spLocks noChangeArrowheads="1"/>
              </p:cNvSpPr>
              <p:nvPr/>
            </p:nvSpPr>
            <p:spPr bwMode="auto">
              <a:xfrm>
                <a:off x="1732" y="1846"/>
                <a:ext cx="1" cy="13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70" name="Rectangle 980"/>
              <p:cNvSpPr>
                <a:spLocks noChangeArrowheads="1"/>
              </p:cNvSpPr>
              <p:nvPr/>
            </p:nvSpPr>
            <p:spPr bwMode="auto">
              <a:xfrm>
                <a:off x="1733" y="1846"/>
                <a:ext cx="1" cy="131"/>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71" name="Rectangle 981"/>
              <p:cNvSpPr>
                <a:spLocks noChangeArrowheads="1"/>
              </p:cNvSpPr>
              <p:nvPr/>
            </p:nvSpPr>
            <p:spPr bwMode="auto">
              <a:xfrm>
                <a:off x="1734" y="1846"/>
                <a:ext cx="1" cy="131"/>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72" name="Rectangle 982"/>
              <p:cNvSpPr>
                <a:spLocks noChangeArrowheads="1"/>
              </p:cNvSpPr>
              <p:nvPr/>
            </p:nvSpPr>
            <p:spPr bwMode="auto">
              <a:xfrm>
                <a:off x="1735" y="1846"/>
                <a:ext cx="1" cy="131"/>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73" name="Rectangle 983"/>
              <p:cNvSpPr>
                <a:spLocks noChangeArrowheads="1"/>
              </p:cNvSpPr>
              <p:nvPr/>
            </p:nvSpPr>
            <p:spPr bwMode="auto">
              <a:xfrm>
                <a:off x="1736" y="1846"/>
                <a:ext cx="1" cy="13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74" name="Rectangle 984"/>
              <p:cNvSpPr>
                <a:spLocks noChangeArrowheads="1"/>
              </p:cNvSpPr>
              <p:nvPr/>
            </p:nvSpPr>
            <p:spPr bwMode="auto">
              <a:xfrm>
                <a:off x="1737" y="1846"/>
                <a:ext cx="1" cy="13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75" name="Rectangle 985"/>
              <p:cNvSpPr>
                <a:spLocks noChangeArrowheads="1"/>
              </p:cNvSpPr>
              <p:nvPr/>
            </p:nvSpPr>
            <p:spPr bwMode="auto">
              <a:xfrm>
                <a:off x="1738" y="1846"/>
                <a:ext cx="2" cy="131"/>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76" name="Rectangle 986"/>
              <p:cNvSpPr>
                <a:spLocks noChangeArrowheads="1"/>
              </p:cNvSpPr>
              <p:nvPr/>
            </p:nvSpPr>
            <p:spPr bwMode="auto">
              <a:xfrm>
                <a:off x="1740" y="1846"/>
                <a:ext cx="1" cy="131"/>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77" name="Rectangle 987"/>
              <p:cNvSpPr>
                <a:spLocks noChangeArrowheads="1"/>
              </p:cNvSpPr>
              <p:nvPr/>
            </p:nvSpPr>
            <p:spPr bwMode="auto">
              <a:xfrm>
                <a:off x="1741" y="1846"/>
                <a:ext cx="1" cy="131"/>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78" name="Rectangle 988"/>
              <p:cNvSpPr>
                <a:spLocks noChangeArrowheads="1"/>
              </p:cNvSpPr>
              <p:nvPr/>
            </p:nvSpPr>
            <p:spPr bwMode="auto">
              <a:xfrm>
                <a:off x="1742" y="1846"/>
                <a:ext cx="1" cy="13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79" name="Rectangle 989"/>
              <p:cNvSpPr>
                <a:spLocks noChangeArrowheads="1"/>
              </p:cNvSpPr>
              <p:nvPr/>
            </p:nvSpPr>
            <p:spPr bwMode="auto">
              <a:xfrm>
                <a:off x="1743" y="1846"/>
                <a:ext cx="1" cy="131"/>
              </a:xfrm>
              <a:prstGeom prst="rect">
                <a:avLst/>
              </a:pr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80" name="Rectangle 990"/>
              <p:cNvSpPr>
                <a:spLocks noChangeArrowheads="1"/>
              </p:cNvSpPr>
              <p:nvPr/>
            </p:nvSpPr>
            <p:spPr bwMode="auto">
              <a:xfrm>
                <a:off x="1744" y="1846"/>
                <a:ext cx="1" cy="131"/>
              </a:xfrm>
              <a:prstGeom prst="rect">
                <a:avLst/>
              </a:prstGeom>
              <a:solidFill>
                <a:srgbClr val="7474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81" name="Rectangle 991"/>
              <p:cNvSpPr>
                <a:spLocks noChangeArrowheads="1"/>
              </p:cNvSpPr>
              <p:nvPr/>
            </p:nvSpPr>
            <p:spPr bwMode="auto">
              <a:xfrm>
                <a:off x="1745" y="1846"/>
                <a:ext cx="1" cy="131"/>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82" name="Rectangle 992"/>
              <p:cNvSpPr>
                <a:spLocks noChangeArrowheads="1"/>
              </p:cNvSpPr>
              <p:nvPr/>
            </p:nvSpPr>
            <p:spPr bwMode="auto">
              <a:xfrm>
                <a:off x="1746" y="1846"/>
                <a:ext cx="2" cy="131"/>
              </a:xfrm>
              <a:prstGeom prst="rect">
                <a:avLst/>
              </a:prstGeom>
              <a:solidFill>
                <a:srgbClr val="6B6B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83" name="Rectangle 993"/>
              <p:cNvSpPr>
                <a:spLocks noChangeArrowheads="1"/>
              </p:cNvSpPr>
              <p:nvPr/>
            </p:nvSpPr>
            <p:spPr bwMode="auto">
              <a:xfrm>
                <a:off x="1748" y="1846"/>
                <a:ext cx="1" cy="131"/>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84" name="Rectangle 994"/>
              <p:cNvSpPr>
                <a:spLocks noChangeArrowheads="1"/>
              </p:cNvSpPr>
              <p:nvPr/>
            </p:nvSpPr>
            <p:spPr bwMode="auto">
              <a:xfrm>
                <a:off x="1749" y="1846"/>
                <a:ext cx="1" cy="131"/>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85" name="Rectangle 995"/>
              <p:cNvSpPr>
                <a:spLocks noChangeArrowheads="1"/>
              </p:cNvSpPr>
              <p:nvPr/>
            </p:nvSpPr>
            <p:spPr bwMode="auto">
              <a:xfrm>
                <a:off x="1750" y="1846"/>
                <a:ext cx="1" cy="131"/>
              </a:xfrm>
              <a:prstGeom prst="rect">
                <a:avLst/>
              </a:prstGeom>
              <a:solidFill>
                <a:srgbClr val="5A5A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86" name="Rectangle 996"/>
              <p:cNvSpPr>
                <a:spLocks noChangeArrowheads="1"/>
              </p:cNvSpPr>
              <p:nvPr/>
            </p:nvSpPr>
            <p:spPr bwMode="auto">
              <a:xfrm>
                <a:off x="1751" y="1846"/>
                <a:ext cx="1" cy="131"/>
              </a:xfrm>
              <a:prstGeom prst="rect">
                <a:avLst/>
              </a:prstGeom>
              <a:solidFill>
                <a:srgbClr val="53535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87" name="Rectangle 997"/>
              <p:cNvSpPr>
                <a:spLocks noChangeArrowheads="1"/>
              </p:cNvSpPr>
              <p:nvPr/>
            </p:nvSpPr>
            <p:spPr bwMode="auto">
              <a:xfrm>
                <a:off x="1752" y="1846"/>
                <a:ext cx="1" cy="131"/>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88" name="Rectangle 998"/>
              <p:cNvSpPr>
                <a:spLocks noChangeArrowheads="1"/>
              </p:cNvSpPr>
              <p:nvPr/>
            </p:nvSpPr>
            <p:spPr bwMode="auto">
              <a:xfrm>
                <a:off x="1753" y="1846"/>
                <a:ext cx="1" cy="131"/>
              </a:xfrm>
              <a:prstGeom prst="rect">
                <a:avLst/>
              </a:prstGeom>
              <a:solidFill>
                <a:srgbClr val="4444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89" name="Rectangle 999"/>
              <p:cNvSpPr>
                <a:spLocks noChangeArrowheads="1"/>
              </p:cNvSpPr>
              <p:nvPr/>
            </p:nvSpPr>
            <p:spPr bwMode="auto">
              <a:xfrm>
                <a:off x="1754" y="1846"/>
                <a:ext cx="1" cy="131"/>
              </a:xfrm>
              <a:prstGeom prst="rect">
                <a:avLst/>
              </a:prstGeom>
              <a:solidFill>
                <a:srgbClr val="3D3D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90" name="Rectangle 1000"/>
              <p:cNvSpPr>
                <a:spLocks noChangeArrowheads="1"/>
              </p:cNvSpPr>
              <p:nvPr/>
            </p:nvSpPr>
            <p:spPr bwMode="auto">
              <a:xfrm>
                <a:off x="1755" y="1846"/>
                <a:ext cx="2" cy="131"/>
              </a:xfrm>
              <a:prstGeom prst="rect">
                <a:avLst/>
              </a:prstGeom>
              <a:solidFill>
                <a:srgbClr val="35353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91" name="Rectangle 1001"/>
              <p:cNvSpPr>
                <a:spLocks noChangeArrowheads="1"/>
              </p:cNvSpPr>
              <p:nvPr/>
            </p:nvSpPr>
            <p:spPr bwMode="auto">
              <a:xfrm>
                <a:off x="1757" y="1846"/>
                <a:ext cx="1" cy="131"/>
              </a:xfrm>
              <a:prstGeom prst="rect">
                <a:avLst/>
              </a:prstGeom>
              <a:solidFill>
                <a:srgbClr val="2E2E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92" name="Rectangle 1002"/>
              <p:cNvSpPr>
                <a:spLocks noChangeArrowheads="1"/>
              </p:cNvSpPr>
              <p:nvPr/>
            </p:nvSpPr>
            <p:spPr bwMode="auto">
              <a:xfrm>
                <a:off x="1758" y="1846"/>
                <a:ext cx="1" cy="131"/>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93" name="Rectangle 1003"/>
              <p:cNvSpPr>
                <a:spLocks noChangeArrowheads="1"/>
              </p:cNvSpPr>
              <p:nvPr/>
            </p:nvSpPr>
            <p:spPr bwMode="auto">
              <a:xfrm>
                <a:off x="1759" y="1846"/>
                <a:ext cx="1" cy="131"/>
              </a:xfrm>
              <a:prstGeom prst="rect">
                <a:avLst/>
              </a:prstGeom>
              <a:solidFill>
                <a:srgbClr val="1F1F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94" name="Rectangle 1004"/>
              <p:cNvSpPr>
                <a:spLocks noChangeArrowheads="1"/>
              </p:cNvSpPr>
              <p:nvPr/>
            </p:nvSpPr>
            <p:spPr bwMode="auto">
              <a:xfrm>
                <a:off x="1760" y="1846"/>
                <a:ext cx="1" cy="131"/>
              </a:xfrm>
              <a:prstGeom prst="rect">
                <a:avLst/>
              </a:prstGeom>
              <a:solidFill>
                <a:srgbClr val="18181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95" name="Rectangle 1005"/>
              <p:cNvSpPr>
                <a:spLocks noChangeArrowheads="1"/>
              </p:cNvSpPr>
              <p:nvPr/>
            </p:nvSpPr>
            <p:spPr bwMode="auto">
              <a:xfrm>
                <a:off x="1761" y="1846"/>
                <a:ext cx="1" cy="131"/>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696" name="Rectangle 1006"/>
              <p:cNvSpPr>
                <a:spLocks noChangeArrowheads="1"/>
              </p:cNvSpPr>
              <p:nvPr/>
            </p:nvSpPr>
            <p:spPr bwMode="auto">
              <a:xfrm>
                <a:off x="1762" y="1846"/>
                <a:ext cx="1" cy="1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3650" name="Rectangle 1007"/>
            <p:cNvSpPr>
              <a:spLocks noChangeArrowheads="1"/>
            </p:cNvSpPr>
            <p:nvPr/>
          </p:nvSpPr>
          <p:spPr bwMode="auto">
            <a:xfrm>
              <a:off x="1711" y="1846"/>
              <a:ext cx="53" cy="132"/>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2545" name="Rectangle 1008"/>
          <p:cNvSpPr>
            <a:spLocks noChangeArrowheads="1"/>
          </p:cNvSpPr>
          <p:nvPr/>
        </p:nvSpPr>
        <p:spPr bwMode="auto">
          <a:xfrm>
            <a:off x="939800" y="4065588"/>
            <a:ext cx="1042988"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46" name="Freeform 1009"/>
          <p:cNvSpPr>
            <a:spLocks/>
          </p:cNvSpPr>
          <p:nvPr/>
        </p:nvSpPr>
        <p:spPr bwMode="auto">
          <a:xfrm>
            <a:off x="931863" y="4244975"/>
            <a:ext cx="1046162" cy="44450"/>
          </a:xfrm>
          <a:custGeom>
            <a:avLst/>
            <a:gdLst>
              <a:gd name="T0" fmla="*/ 0 w 1318"/>
              <a:gd name="T1" fmla="*/ 0 h 56"/>
              <a:gd name="T2" fmla="*/ 0 w 1318"/>
              <a:gd name="T3" fmla="*/ 2147483647 h 56"/>
              <a:gd name="T4" fmla="*/ 2147483647 w 1318"/>
              <a:gd name="T5" fmla="*/ 2147483647 h 56"/>
              <a:gd name="T6" fmla="*/ 2147483647 w 1318"/>
              <a:gd name="T7" fmla="*/ 2147483647 h 56"/>
              <a:gd name="T8" fmla="*/ 0 w 1318"/>
              <a:gd name="T9" fmla="*/ 0 h 56"/>
              <a:gd name="T10" fmla="*/ 0 60000 65536"/>
              <a:gd name="T11" fmla="*/ 0 60000 65536"/>
              <a:gd name="T12" fmla="*/ 0 60000 65536"/>
              <a:gd name="T13" fmla="*/ 0 60000 65536"/>
              <a:gd name="T14" fmla="*/ 0 60000 65536"/>
              <a:gd name="T15" fmla="*/ 0 w 1318"/>
              <a:gd name="T16" fmla="*/ 0 h 56"/>
              <a:gd name="T17" fmla="*/ 1318 w 1318"/>
              <a:gd name="T18" fmla="*/ 56 h 56"/>
            </a:gdLst>
            <a:ahLst/>
            <a:cxnLst>
              <a:cxn ang="T10">
                <a:pos x="T0" y="T1"/>
              </a:cxn>
              <a:cxn ang="T11">
                <a:pos x="T2" y="T3"/>
              </a:cxn>
              <a:cxn ang="T12">
                <a:pos x="T4" y="T5"/>
              </a:cxn>
              <a:cxn ang="T13">
                <a:pos x="T6" y="T7"/>
              </a:cxn>
              <a:cxn ang="T14">
                <a:pos x="T8" y="T9"/>
              </a:cxn>
            </a:cxnLst>
            <a:rect l="T15" t="T16" r="T17" b="T18"/>
            <a:pathLst>
              <a:path w="1318" h="56">
                <a:moveTo>
                  <a:pt x="0" y="0"/>
                </a:moveTo>
                <a:lnTo>
                  <a:pt x="0" y="55"/>
                </a:lnTo>
                <a:lnTo>
                  <a:pt x="1318" y="56"/>
                </a:lnTo>
                <a:lnTo>
                  <a:pt x="1318" y="1"/>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47" name="Freeform 1010"/>
          <p:cNvSpPr>
            <a:spLocks/>
          </p:cNvSpPr>
          <p:nvPr/>
        </p:nvSpPr>
        <p:spPr bwMode="auto">
          <a:xfrm>
            <a:off x="931863" y="4421188"/>
            <a:ext cx="1046162" cy="44450"/>
          </a:xfrm>
          <a:custGeom>
            <a:avLst/>
            <a:gdLst>
              <a:gd name="T0" fmla="*/ 0 w 1318"/>
              <a:gd name="T1" fmla="*/ 0 h 55"/>
              <a:gd name="T2" fmla="*/ 0 w 1318"/>
              <a:gd name="T3" fmla="*/ 2147483647 h 55"/>
              <a:gd name="T4" fmla="*/ 2147483647 w 1318"/>
              <a:gd name="T5" fmla="*/ 2147483647 h 55"/>
              <a:gd name="T6" fmla="*/ 2147483647 w 1318"/>
              <a:gd name="T7" fmla="*/ 2147483647 h 55"/>
              <a:gd name="T8" fmla="*/ 0 w 1318"/>
              <a:gd name="T9" fmla="*/ 0 h 55"/>
              <a:gd name="T10" fmla="*/ 0 60000 65536"/>
              <a:gd name="T11" fmla="*/ 0 60000 65536"/>
              <a:gd name="T12" fmla="*/ 0 60000 65536"/>
              <a:gd name="T13" fmla="*/ 0 60000 65536"/>
              <a:gd name="T14" fmla="*/ 0 60000 65536"/>
              <a:gd name="T15" fmla="*/ 0 w 1318"/>
              <a:gd name="T16" fmla="*/ 0 h 55"/>
              <a:gd name="T17" fmla="*/ 1318 w 1318"/>
              <a:gd name="T18" fmla="*/ 55 h 55"/>
            </a:gdLst>
            <a:ahLst/>
            <a:cxnLst>
              <a:cxn ang="T10">
                <a:pos x="T0" y="T1"/>
              </a:cxn>
              <a:cxn ang="T11">
                <a:pos x="T2" y="T3"/>
              </a:cxn>
              <a:cxn ang="T12">
                <a:pos x="T4" y="T5"/>
              </a:cxn>
              <a:cxn ang="T13">
                <a:pos x="T6" y="T7"/>
              </a:cxn>
              <a:cxn ang="T14">
                <a:pos x="T8" y="T9"/>
              </a:cxn>
            </a:cxnLst>
            <a:rect l="T15" t="T16" r="T17" b="T18"/>
            <a:pathLst>
              <a:path w="1318" h="55">
                <a:moveTo>
                  <a:pt x="0" y="0"/>
                </a:moveTo>
                <a:lnTo>
                  <a:pt x="0" y="54"/>
                </a:lnTo>
                <a:lnTo>
                  <a:pt x="1318" y="55"/>
                </a:lnTo>
                <a:lnTo>
                  <a:pt x="1318" y="1"/>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48" name="Freeform 1011"/>
          <p:cNvSpPr>
            <a:spLocks/>
          </p:cNvSpPr>
          <p:nvPr/>
        </p:nvSpPr>
        <p:spPr bwMode="auto">
          <a:xfrm>
            <a:off x="939800" y="4613275"/>
            <a:ext cx="1042988" cy="46038"/>
          </a:xfrm>
          <a:custGeom>
            <a:avLst/>
            <a:gdLst>
              <a:gd name="T0" fmla="*/ 0 w 1313"/>
              <a:gd name="T1" fmla="*/ 0 h 60"/>
              <a:gd name="T2" fmla="*/ 0 w 1313"/>
              <a:gd name="T3" fmla="*/ 2147483647 h 60"/>
              <a:gd name="T4" fmla="*/ 2147483647 w 1313"/>
              <a:gd name="T5" fmla="*/ 2147483647 h 60"/>
              <a:gd name="T6" fmla="*/ 2147483647 w 1313"/>
              <a:gd name="T7" fmla="*/ 2147483647 h 60"/>
              <a:gd name="T8" fmla="*/ 0 w 1313"/>
              <a:gd name="T9" fmla="*/ 0 h 60"/>
              <a:gd name="T10" fmla="*/ 0 60000 65536"/>
              <a:gd name="T11" fmla="*/ 0 60000 65536"/>
              <a:gd name="T12" fmla="*/ 0 60000 65536"/>
              <a:gd name="T13" fmla="*/ 0 60000 65536"/>
              <a:gd name="T14" fmla="*/ 0 60000 65536"/>
              <a:gd name="T15" fmla="*/ 0 w 1313"/>
              <a:gd name="T16" fmla="*/ 0 h 60"/>
              <a:gd name="T17" fmla="*/ 1313 w 1313"/>
              <a:gd name="T18" fmla="*/ 60 h 60"/>
            </a:gdLst>
            <a:ahLst/>
            <a:cxnLst>
              <a:cxn ang="T10">
                <a:pos x="T0" y="T1"/>
              </a:cxn>
              <a:cxn ang="T11">
                <a:pos x="T2" y="T3"/>
              </a:cxn>
              <a:cxn ang="T12">
                <a:pos x="T4" y="T5"/>
              </a:cxn>
              <a:cxn ang="T13">
                <a:pos x="T6" y="T7"/>
              </a:cxn>
              <a:cxn ang="T14">
                <a:pos x="T8" y="T9"/>
              </a:cxn>
            </a:cxnLst>
            <a:rect l="T15" t="T16" r="T17" b="T18"/>
            <a:pathLst>
              <a:path w="1313" h="60">
                <a:moveTo>
                  <a:pt x="0" y="0"/>
                </a:moveTo>
                <a:lnTo>
                  <a:pt x="0" y="55"/>
                </a:lnTo>
                <a:lnTo>
                  <a:pt x="1313" y="60"/>
                </a:lnTo>
                <a:lnTo>
                  <a:pt x="1313" y="5"/>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49" name="Rectangle 1012"/>
          <p:cNvSpPr>
            <a:spLocks noChangeArrowheads="1"/>
          </p:cNvSpPr>
          <p:nvPr/>
        </p:nvSpPr>
        <p:spPr bwMode="auto">
          <a:xfrm>
            <a:off x="936625" y="3860800"/>
            <a:ext cx="10445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50" name="Rectangle 1013"/>
          <p:cNvSpPr>
            <a:spLocks noChangeArrowheads="1"/>
          </p:cNvSpPr>
          <p:nvPr/>
        </p:nvSpPr>
        <p:spPr bwMode="auto">
          <a:xfrm>
            <a:off x="939800" y="4813300"/>
            <a:ext cx="10445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22551" name="Group 1014"/>
          <p:cNvGrpSpPr>
            <a:grpSpLocks/>
          </p:cNvGrpSpPr>
          <p:nvPr/>
        </p:nvGrpSpPr>
        <p:grpSpPr bwMode="auto">
          <a:xfrm>
            <a:off x="1436688" y="3902075"/>
            <a:ext cx="455612" cy="160338"/>
            <a:chOff x="1420" y="1854"/>
            <a:chExt cx="287" cy="101"/>
          </a:xfrm>
        </p:grpSpPr>
        <p:grpSp>
          <p:nvGrpSpPr>
            <p:cNvPr id="23599" name="Group 1015"/>
            <p:cNvGrpSpPr>
              <a:grpSpLocks/>
            </p:cNvGrpSpPr>
            <p:nvPr/>
          </p:nvGrpSpPr>
          <p:grpSpPr bwMode="auto">
            <a:xfrm>
              <a:off x="1575" y="1857"/>
              <a:ext cx="87" cy="88"/>
              <a:chOff x="1575" y="1857"/>
              <a:chExt cx="87" cy="88"/>
            </a:xfrm>
          </p:grpSpPr>
          <p:sp>
            <p:nvSpPr>
              <p:cNvPr id="23640" name="Oval 1016"/>
              <p:cNvSpPr>
                <a:spLocks noChangeArrowheads="1"/>
              </p:cNvSpPr>
              <p:nvPr/>
            </p:nvSpPr>
            <p:spPr bwMode="auto">
              <a:xfrm>
                <a:off x="1575" y="1888"/>
                <a:ext cx="11" cy="14"/>
              </a:xfrm>
              <a:prstGeom prst="ellipse">
                <a:avLst/>
              </a:prstGeom>
              <a:solidFill>
                <a:srgbClr val="4D4D4D"/>
              </a:solidFill>
              <a:ln w="7938">
                <a:solidFill>
                  <a:srgbClr val="4D4D4D"/>
                </a:solidFill>
                <a:round/>
                <a:headEnd/>
                <a:tailEnd/>
              </a:ln>
            </p:spPr>
            <p:txBody>
              <a:bodyPr/>
              <a:lstStyle/>
              <a:p>
                <a:endParaRPr lang="en-US"/>
              </a:p>
            </p:txBody>
          </p:sp>
          <p:sp>
            <p:nvSpPr>
              <p:cNvPr id="23641" name="Oval 1017"/>
              <p:cNvSpPr>
                <a:spLocks noChangeArrowheads="1"/>
              </p:cNvSpPr>
              <p:nvPr/>
            </p:nvSpPr>
            <p:spPr bwMode="auto">
              <a:xfrm>
                <a:off x="1652" y="1869"/>
                <a:ext cx="10" cy="15"/>
              </a:xfrm>
              <a:prstGeom prst="ellipse">
                <a:avLst/>
              </a:prstGeom>
              <a:solidFill>
                <a:srgbClr val="4D4D4D"/>
              </a:solidFill>
              <a:ln w="7938">
                <a:solidFill>
                  <a:srgbClr val="4D4D4D"/>
                </a:solidFill>
                <a:round/>
                <a:headEnd/>
                <a:tailEnd/>
              </a:ln>
            </p:spPr>
            <p:txBody>
              <a:bodyPr/>
              <a:lstStyle/>
              <a:p>
                <a:endParaRPr lang="en-US"/>
              </a:p>
            </p:txBody>
          </p:sp>
          <p:sp>
            <p:nvSpPr>
              <p:cNvPr id="23642" name="Oval 1018"/>
              <p:cNvSpPr>
                <a:spLocks noChangeArrowheads="1"/>
              </p:cNvSpPr>
              <p:nvPr/>
            </p:nvSpPr>
            <p:spPr bwMode="auto">
              <a:xfrm>
                <a:off x="1604" y="1892"/>
                <a:ext cx="11" cy="14"/>
              </a:xfrm>
              <a:prstGeom prst="ellipse">
                <a:avLst/>
              </a:prstGeom>
              <a:solidFill>
                <a:srgbClr val="4D4D4D"/>
              </a:solidFill>
              <a:ln w="7938">
                <a:solidFill>
                  <a:srgbClr val="4D4D4D"/>
                </a:solidFill>
                <a:round/>
                <a:headEnd/>
                <a:tailEnd/>
              </a:ln>
            </p:spPr>
            <p:txBody>
              <a:bodyPr/>
              <a:lstStyle/>
              <a:p>
                <a:endParaRPr lang="en-US"/>
              </a:p>
            </p:txBody>
          </p:sp>
          <p:sp>
            <p:nvSpPr>
              <p:cNvPr id="23643" name="Oval 1019"/>
              <p:cNvSpPr>
                <a:spLocks noChangeArrowheads="1"/>
              </p:cNvSpPr>
              <p:nvPr/>
            </p:nvSpPr>
            <p:spPr bwMode="auto">
              <a:xfrm>
                <a:off x="1583" y="1930"/>
                <a:ext cx="10" cy="15"/>
              </a:xfrm>
              <a:prstGeom prst="ellipse">
                <a:avLst/>
              </a:prstGeom>
              <a:solidFill>
                <a:srgbClr val="4D4D4D"/>
              </a:solidFill>
              <a:ln w="7938">
                <a:solidFill>
                  <a:srgbClr val="4D4D4D"/>
                </a:solidFill>
                <a:round/>
                <a:headEnd/>
                <a:tailEnd/>
              </a:ln>
            </p:spPr>
            <p:txBody>
              <a:bodyPr/>
              <a:lstStyle/>
              <a:p>
                <a:endParaRPr lang="en-US"/>
              </a:p>
            </p:txBody>
          </p:sp>
          <p:sp>
            <p:nvSpPr>
              <p:cNvPr id="23644" name="Oval 1020"/>
              <p:cNvSpPr>
                <a:spLocks noChangeArrowheads="1"/>
              </p:cNvSpPr>
              <p:nvPr/>
            </p:nvSpPr>
            <p:spPr bwMode="auto">
              <a:xfrm>
                <a:off x="1628" y="1861"/>
                <a:ext cx="11" cy="16"/>
              </a:xfrm>
              <a:prstGeom prst="ellipse">
                <a:avLst/>
              </a:prstGeom>
              <a:solidFill>
                <a:srgbClr val="4D4D4D"/>
              </a:solidFill>
              <a:ln w="7938">
                <a:solidFill>
                  <a:srgbClr val="4D4D4D"/>
                </a:solidFill>
                <a:round/>
                <a:headEnd/>
                <a:tailEnd/>
              </a:ln>
            </p:spPr>
            <p:txBody>
              <a:bodyPr/>
              <a:lstStyle/>
              <a:p>
                <a:endParaRPr lang="en-US"/>
              </a:p>
            </p:txBody>
          </p:sp>
          <p:sp>
            <p:nvSpPr>
              <p:cNvPr id="23645" name="Oval 1021"/>
              <p:cNvSpPr>
                <a:spLocks noChangeArrowheads="1"/>
              </p:cNvSpPr>
              <p:nvPr/>
            </p:nvSpPr>
            <p:spPr bwMode="auto">
              <a:xfrm>
                <a:off x="1594" y="1857"/>
                <a:ext cx="11" cy="15"/>
              </a:xfrm>
              <a:prstGeom prst="ellipse">
                <a:avLst/>
              </a:prstGeom>
              <a:solidFill>
                <a:srgbClr val="4D4D4D"/>
              </a:solidFill>
              <a:ln w="7938">
                <a:solidFill>
                  <a:srgbClr val="4D4D4D"/>
                </a:solidFill>
                <a:round/>
                <a:headEnd/>
                <a:tailEnd/>
              </a:ln>
            </p:spPr>
            <p:txBody>
              <a:bodyPr/>
              <a:lstStyle/>
              <a:p>
                <a:endParaRPr lang="en-US"/>
              </a:p>
            </p:txBody>
          </p:sp>
          <p:sp>
            <p:nvSpPr>
              <p:cNvPr id="23646" name="Oval 1022"/>
              <p:cNvSpPr>
                <a:spLocks noChangeArrowheads="1"/>
              </p:cNvSpPr>
              <p:nvPr/>
            </p:nvSpPr>
            <p:spPr bwMode="auto">
              <a:xfrm>
                <a:off x="1632" y="1904"/>
                <a:ext cx="11" cy="14"/>
              </a:xfrm>
              <a:prstGeom prst="ellipse">
                <a:avLst/>
              </a:prstGeom>
              <a:solidFill>
                <a:srgbClr val="4D4D4D"/>
              </a:solidFill>
              <a:ln w="7938">
                <a:solidFill>
                  <a:srgbClr val="4D4D4D"/>
                </a:solidFill>
                <a:round/>
                <a:headEnd/>
                <a:tailEnd/>
              </a:ln>
            </p:spPr>
            <p:txBody>
              <a:bodyPr/>
              <a:lstStyle/>
              <a:p>
                <a:endParaRPr lang="en-US"/>
              </a:p>
            </p:txBody>
          </p:sp>
          <p:sp>
            <p:nvSpPr>
              <p:cNvPr id="23647" name="Oval 1023"/>
              <p:cNvSpPr>
                <a:spLocks noChangeArrowheads="1"/>
              </p:cNvSpPr>
              <p:nvPr/>
            </p:nvSpPr>
            <p:spPr bwMode="auto">
              <a:xfrm>
                <a:off x="1606" y="1922"/>
                <a:ext cx="11" cy="15"/>
              </a:xfrm>
              <a:prstGeom prst="ellipse">
                <a:avLst/>
              </a:prstGeom>
              <a:solidFill>
                <a:srgbClr val="4D4D4D"/>
              </a:solidFill>
              <a:ln w="7938">
                <a:solidFill>
                  <a:srgbClr val="4D4D4D"/>
                </a:solidFill>
                <a:round/>
                <a:headEnd/>
                <a:tailEnd/>
              </a:ln>
            </p:spPr>
            <p:txBody>
              <a:bodyPr/>
              <a:lstStyle/>
              <a:p>
                <a:endParaRPr lang="en-US"/>
              </a:p>
            </p:txBody>
          </p:sp>
          <p:sp>
            <p:nvSpPr>
              <p:cNvPr id="23648" name="Oval 1024"/>
              <p:cNvSpPr>
                <a:spLocks noChangeArrowheads="1"/>
              </p:cNvSpPr>
              <p:nvPr/>
            </p:nvSpPr>
            <p:spPr bwMode="auto">
              <a:xfrm>
                <a:off x="1644" y="1930"/>
                <a:ext cx="11" cy="15"/>
              </a:xfrm>
              <a:prstGeom prst="ellipse">
                <a:avLst/>
              </a:prstGeom>
              <a:solidFill>
                <a:srgbClr val="4D4D4D"/>
              </a:solidFill>
              <a:ln w="7938">
                <a:solidFill>
                  <a:srgbClr val="4D4D4D"/>
                </a:solidFill>
                <a:round/>
                <a:headEnd/>
                <a:tailEnd/>
              </a:ln>
            </p:spPr>
            <p:txBody>
              <a:bodyPr/>
              <a:lstStyle/>
              <a:p>
                <a:endParaRPr lang="en-US"/>
              </a:p>
            </p:txBody>
          </p:sp>
        </p:grpSp>
        <p:grpSp>
          <p:nvGrpSpPr>
            <p:cNvPr id="23600" name="Group 1025"/>
            <p:cNvGrpSpPr>
              <a:grpSpLocks/>
            </p:cNvGrpSpPr>
            <p:nvPr/>
          </p:nvGrpSpPr>
          <p:grpSpPr bwMode="auto">
            <a:xfrm>
              <a:off x="1482" y="1857"/>
              <a:ext cx="88" cy="88"/>
              <a:chOff x="1482" y="1857"/>
              <a:chExt cx="88" cy="88"/>
            </a:xfrm>
          </p:grpSpPr>
          <p:sp>
            <p:nvSpPr>
              <p:cNvPr id="23631" name="Oval 1026"/>
              <p:cNvSpPr>
                <a:spLocks noChangeArrowheads="1"/>
              </p:cNvSpPr>
              <p:nvPr/>
            </p:nvSpPr>
            <p:spPr bwMode="auto">
              <a:xfrm>
                <a:off x="1482" y="1888"/>
                <a:ext cx="11" cy="14"/>
              </a:xfrm>
              <a:prstGeom prst="ellipse">
                <a:avLst/>
              </a:prstGeom>
              <a:solidFill>
                <a:srgbClr val="4D4D4D"/>
              </a:solidFill>
              <a:ln w="7938">
                <a:solidFill>
                  <a:srgbClr val="4D4D4D"/>
                </a:solidFill>
                <a:round/>
                <a:headEnd/>
                <a:tailEnd/>
              </a:ln>
            </p:spPr>
            <p:txBody>
              <a:bodyPr/>
              <a:lstStyle/>
              <a:p>
                <a:endParaRPr lang="en-US"/>
              </a:p>
            </p:txBody>
          </p:sp>
          <p:sp>
            <p:nvSpPr>
              <p:cNvPr id="23632" name="Oval 1027"/>
              <p:cNvSpPr>
                <a:spLocks noChangeArrowheads="1"/>
              </p:cNvSpPr>
              <p:nvPr/>
            </p:nvSpPr>
            <p:spPr bwMode="auto">
              <a:xfrm>
                <a:off x="1559" y="1869"/>
                <a:ext cx="11" cy="15"/>
              </a:xfrm>
              <a:prstGeom prst="ellipse">
                <a:avLst/>
              </a:prstGeom>
              <a:solidFill>
                <a:srgbClr val="4D4D4D"/>
              </a:solidFill>
              <a:ln w="7938">
                <a:solidFill>
                  <a:srgbClr val="4D4D4D"/>
                </a:solidFill>
                <a:round/>
                <a:headEnd/>
                <a:tailEnd/>
              </a:ln>
            </p:spPr>
            <p:txBody>
              <a:bodyPr/>
              <a:lstStyle/>
              <a:p>
                <a:endParaRPr lang="en-US"/>
              </a:p>
            </p:txBody>
          </p:sp>
          <p:sp>
            <p:nvSpPr>
              <p:cNvPr id="23633" name="Oval 1028"/>
              <p:cNvSpPr>
                <a:spLocks noChangeArrowheads="1"/>
              </p:cNvSpPr>
              <p:nvPr/>
            </p:nvSpPr>
            <p:spPr bwMode="auto">
              <a:xfrm>
                <a:off x="1511" y="1892"/>
                <a:ext cx="11" cy="14"/>
              </a:xfrm>
              <a:prstGeom prst="ellipse">
                <a:avLst/>
              </a:prstGeom>
              <a:solidFill>
                <a:srgbClr val="4D4D4D"/>
              </a:solidFill>
              <a:ln w="7938">
                <a:solidFill>
                  <a:srgbClr val="4D4D4D"/>
                </a:solidFill>
                <a:round/>
                <a:headEnd/>
                <a:tailEnd/>
              </a:ln>
            </p:spPr>
            <p:txBody>
              <a:bodyPr/>
              <a:lstStyle/>
              <a:p>
                <a:endParaRPr lang="en-US"/>
              </a:p>
            </p:txBody>
          </p:sp>
          <p:sp>
            <p:nvSpPr>
              <p:cNvPr id="23634" name="Oval 1029"/>
              <p:cNvSpPr>
                <a:spLocks noChangeArrowheads="1"/>
              </p:cNvSpPr>
              <p:nvPr/>
            </p:nvSpPr>
            <p:spPr bwMode="auto">
              <a:xfrm>
                <a:off x="1490" y="1930"/>
                <a:ext cx="10" cy="15"/>
              </a:xfrm>
              <a:prstGeom prst="ellipse">
                <a:avLst/>
              </a:prstGeom>
              <a:solidFill>
                <a:srgbClr val="4D4D4D"/>
              </a:solidFill>
              <a:ln w="7938">
                <a:solidFill>
                  <a:srgbClr val="4D4D4D"/>
                </a:solidFill>
                <a:round/>
                <a:headEnd/>
                <a:tailEnd/>
              </a:ln>
            </p:spPr>
            <p:txBody>
              <a:bodyPr/>
              <a:lstStyle/>
              <a:p>
                <a:endParaRPr lang="en-US"/>
              </a:p>
            </p:txBody>
          </p:sp>
          <p:sp>
            <p:nvSpPr>
              <p:cNvPr id="23635" name="Oval 1030"/>
              <p:cNvSpPr>
                <a:spLocks noChangeArrowheads="1"/>
              </p:cNvSpPr>
              <p:nvPr/>
            </p:nvSpPr>
            <p:spPr bwMode="auto">
              <a:xfrm>
                <a:off x="1535" y="1861"/>
                <a:ext cx="11" cy="16"/>
              </a:xfrm>
              <a:prstGeom prst="ellipse">
                <a:avLst/>
              </a:prstGeom>
              <a:solidFill>
                <a:srgbClr val="4D4D4D"/>
              </a:solidFill>
              <a:ln w="7938">
                <a:solidFill>
                  <a:srgbClr val="4D4D4D"/>
                </a:solidFill>
                <a:round/>
                <a:headEnd/>
                <a:tailEnd/>
              </a:ln>
            </p:spPr>
            <p:txBody>
              <a:bodyPr/>
              <a:lstStyle/>
              <a:p>
                <a:endParaRPr lang="en-US"/>
              </a:p>
            </p:txBody>
          </p:sp>
          <p:sp>
            <p:nvSpPr>
              <p:cNvPr id="23636" name="Oval 1031"/>
              <p:cNvSpPr>
                <a:spLocks noChangeArrowheads="1"/>
              </p:cNvSpPr>
              <p:nvPr/>
            </p:nvSpPr>
            <p:spPr bwMode="auto">
              <a:xfrm>
                <a:off x="1501" y="1857"/>
                <a:ext cx="11" cy="15"/>
              </a:xfrm>
              <a:prstGeom prst="ellipse">
                <a:avLst/>
              </a:prstGeom>
              <a:solidFill>
                <a:srgbClr val="4D4D4D"/>
              </a:solidFill>
              <a:ln w="7938">
                <a:solidFill>
                  <a:srgbClr val="4D4D4D"/>
                </a:solidFill>
                <a:round/>
                <a:headEnd/>
                <a:tailEnd/>
              </a:ln>
            </p:spPr>
            <p:txBody>
              <a:bodyPr/>
              <a:lstStyle/>
              <a:p>
                <a:endParaRPr lang="en-US"/>
              </a:p>
            </p:txBody>
          </p:sp>
          <p:sp>
            <p:nvSpPr>
              <p:cNvPr id="23637" name="Oval 1032"/>
              <p:cNvSpPr>
                <a:spLocks noChangeArrowheads="1"/>
              </p:cNvSpPr>
              <p:nvPr/>
            </p:nvSpPr>
            <p:spPr bwMode="auto">
              <a:xfrm>
                <a:off x="1540" y="1904"/>
                <a:ext cx="11" cy="14"/>
              </a:xfrm>
              <a:prstGeom prst="ellipse">
                <a:avLst/>
              </a:prstGeom>
              <a:solidFill>
                <a:srgbClr val="4D4D4D"/>
              </a:solidFill>
              <a:ln w="7938">
                <a:solidFill>
                  <a:srgbClr val="4D4D4D"/>
                </a:solidFill>
                <a:round/>
                <a:headEnd/>
                <a:tailEnd/>
              </a:ln>
            </p:spPr>
            <p:txBody>
              <a:bodyPr/>
              <a:lstStyle/>
              <a:p>
                <a:endParaRPr lang="en-US"/>
              </a:p>
            </p:txBody>
          </p:sp>
          <p:sp>
            <p:nvSpPr>
              <p:cNvPr id="23638" name="Oval 1033"/>
              <p:cNvSpPr>
                <a:spLocks noChangeArrowheads="1"/>
              </p:cNvSpPr>
              <p:nvPr/>
            </p:nvSpPr>
            <p:spPr bwMode="auto">
              <a:xfrm>
                <a:off x="1513" y="1922"/>
                <a:ext cx="10" cy="15"/>
              </a:xfrm>
              <a:prstGeom prst="ellipse">
                <a:avLst/>
              </a:prstGeom>
              <a:solidFill>
                <a:srgbClr val="4D4D4D"/>
              </a:solidFill>
              <a:ln w="7938">
                <a:solidFill>
                  <a:srgbClr val="4D4D4D"/>
                </a:solidFill>
                <a:round/>
                <a:headEnd/>
                <a:tailEnd/>
              </a:ln>
            </p:spPr>
            <p:txBody>
              <a:bodyPr/>
              <a:lstStyle/>
              <a:p>
                <a:endParaRPr lang="en-US"/>
              </a:p>
            </p:txBody>
          </p:sp>
          <p:sp>
            <p:nvSpPr>
              <p:cNvPr id="23639" name="Oval 1034"/>
              <p:cNvSpPr>
                <a:spLocks noChangeArrowheads="1"/>
              </p:cNvSpPr>
              <p:nvPr/>
            </p:nvSpPr>
            <p:spPr bwMode="auto">
              <a:xfrm>
                <a:off x="1551" y="1930"/>
                <a:ext cx="11" cy="15"/>
              </a:xfrm>
              <a:prstGeom prst="ellipse">
                <a:avLst/>
              </a:prstGeom>
              <a:solidFill>
                <a:srgbClr val="4D4D4D"/>
              </a:solidFill>
              <a:ln w="7938">
                <a:solidFill>
                  <a:srgbClr val="4D4D4D"/>
                </a:solidFill>
                <a:round/>
                <a:headEnd/>
                <a:tailEnd/>
              </a:ln>
            </p:spPr>
            <p:txBody>
              <a:bodyPr/>
              <a:lstStyle/>
              <a:p>
                <a:endParaRPr lang="en-US"/>
              </a:p>
            </p:txBody>
          </p:sp>
        </p:grpSp>
        <p:grpSp>
          <p:nvGrpSpPr>
            <p:cNvPr id="23601" name="Group 1035"/>
            <p:cNvGrpSpPr>
              <a:grpSpLocks/>
            </p:cNvGrpSpPr>
            <p:nvPr/>
          </p:nvGrpSpPr>
          <p:grpSpPr bwMode="auto">
            <a:xfrm>
              <a:off x="1420" y="1861"/>
              <a:ext cx="87" cy="88"/>
              <a:chOff x="1420" y="1861"/>
              <a:chExt cx="87" cy="88"/>
            </a:xfrm>
          </p:grpSpPr>
          <p:sp>
            <p:nvSpPr>
              <p:cNvPr id="23622" name="Oval 1036"/>
              <p:cNvSpPr>
                <a:spLocks noChangeArrowheads="1"/>
              </p:cNvSpPr>
              <p:nvPr/>
            </p:nvSpPr>
            <p:spPr bwMode="auto">
              <a:xfrm>
                <a:off x="1420" y="1892"/>
                <a:ext cx="11" cy="14"/>
              </a:xfrm>
              <a:prstGeom prst="ellipse">
                <a:avLst/>
              </a:prstGeom>
              <a:solidFill>
                <a:srgbClr val="4D4D4D"/>
              </a:solidFill>
              <a:ln w="7938">
                <a:solidFill>
                  <a:srgbClr val="4D4D4D"/>
                </a:solidFill>
                <a:round/>
                <a:headEnd/>
                <a:tailEnd/>
              </a:ln>
            </p:spPr>
            <p:txBody>
              <a:bodyPr/>
              <a:lstStyle/>
              <a:p>
                <a:endParaRPr lang="en-US"/>
              </a:p>
            </p:txBody>
          </p:sp>
          <p:sp>
            <p:nvSpPr>
              <p:cNvPr id="23623" name="Oval 1037"/>
              <p:cNvSpPr>
                <a:spLocks noChangeArrowheads="1"/>
              </p:cNvSpPr>
              <p:nvPr/>
            </p:nvSpPr>
            <p:spPr bwMode="auto">
              <a:xfrm>
                <a:off x="1497" y="1873"/>
                <a:ext cx="10" cy="15"/>
              </a:xfrm>
              <a:prstGeom prst="ellipse">
                <a:avLst/>
              </a:prstGeom>
              <a:solidFill>
                <a:srgbClr val="4D4D4D"/>
              </a:solidFill>
              <a:ln w="7938">
                <a:solidFill>
                  <a:srgbClr val="4D4D4D"/>
                </a:solidFill>
                <a:round/>
                <a:headEnd/>
                <a:tailEnd/>
              </a:ln>
            </p:spPr>
            <p:txBody>
              <a:bodyPr/>
              <a:lstStyle/>
              <a:p>
                <a:endParaRPr lang="en-US"/>
              </a:p>
            </p:txBody>
          </p:sp>
          <p:sp>
            <p:nvSpPr>
              <p:cNvPr id="23624" name="Oval 1038"/>
              <p:cNvSpPr>
                <a:spLocks noChangeArrowheads="1"/>
              </p:cNvSpPr>
              <p:nvPr/>
            </p:nvSpPr>
            <p:spPr bwMode="auto">
              <a:xfrm>
                <a:off x="1449" y="1896"/>
                <a:ext cx="10" cy="15"/>
              </a:xfrm>
              <a:prstGeom prst="ellipse">
                <a:avLst/>
              </a:prstGeom>
              <a:solidFill>
                <a:srgbClr val="4D4D4D"/>
              </a:solidFill>
              <a:ln w="7938">
                <a:solidFill>
                  <a:srgbClr val="4D4D4D"/>
                </a:solidFill>
                <a:round/>
                <a:headEnd/>
                <a:tailEnd/>
              </a:ln>
            </p:spPr>
            <p:txBody>
              <a:bodyPr/>
              <a:lstStyle/>
              <a:p>
                <a:endParaRPr lang="en-US"/>
              </a:p>
            </p:txBody>
          </p:sp>
          <p:sp>
            <p:nvSpPr>
              <p:cNvPr id="23625" name="Oval 1039"/>
              <p:cNvSpPr>
                <a:spLocks noChangeArrowheads="1"/>
              </p:cNvSpPr>
              <p:nvPr/>
            </p:nvSpPr>
            <p:spPr bwMode="auto">
              <a:xfrm>
                <a:off x="1429" y="1933"/>
                <a:ext cx="8" cy="16"/>
              </a:xfrm>
              <a:prstGeom prst="ellipse">
                <a:avLst/>
              </a:prstGeom>
              <a:solidFill>
                <a:srgbClr val="4D4D4D"/>
              </a:solidFill>
              <a:ln w="7938">
                <a:solidFill>
                  <a:srgbClr val="4D4D4D"/>
                </a:solidFill>
                <a:round/>
                <a:headEnd/>
                <a:tailEnd/>
              </a:ln>
            </p:spPr>
            <p:txBody>
              <a:bodyPr/>
              <a:lstStyle/>
              <a:p>
                <a:endParaRPr lang="en-US"/>
              </a:p>
            </p:txBody>
          </p:sp>
          <p:sp>
            <p:nvSpPr>
              <p:cNvPr id="23626" name="Oval 1040"/>
              <p:cNvSpPr>
                <a:spLocks noChangeArrowheads="1"/>
              </p:cNvSpPr>
              <p:nvPr/>
            </p:nvSpPr>
            <p:spPr bwMode="auto">
              <a:xfrm>
                <a:off x="1473" y="1865"/>
                <a:ext cx="10" cy="15"/>
              </a:xfrm>
              <a:prstGeom prst="ellipse">
                <a:avLst/>
              </a:prstGeom>
              <a:solidFill>
                <a:srgbClr val="4D4D4D"/>
              </a:solidFill>
              <a:ln w="7938">
                <a:solidFill>
                  <a:srgbClr val="4D4D4D"/>
                </a:solidFill>
                <a:round/>
                <a:headEnd/>
                <a:tailEnd/>
              </a:ln>
            </p:spPr>
            <p:txBody>
              <a:bodyPr/>
              <a:lstStyle/>
              <a:p>
                <a:endParaRPr lang="en-US"/>
              </a:p>
            </p:txBody>
          </p:sp>
          <p:sp>
            <p:nvSpPr>
              <p:cNvPr id="23627" name="Oval 1041"/>
              <p:cNvSpPr>
                <a:spLocks noChangeArrowheads="1"/>
              </p:cNvSpPr>
              <p:nvPr/>
            </p:nvSpPr>
            <p:spPr bwMode="auto">
              <a:xfrm>
                <a:off x="1439" y="1861"/>
                <a:ext cx="11" cy="16"/>
              </a:xfrm>
              <a:prstGeom prst="ellipse">
                <a:avLst/>
              </a:prstGeom>
              <a:solidFill>
                <a:srgbClr val="4D4D4D"/>
              </a:solidFill>
              <a:ln w="7938">
                <a:solidFill>
                  <a:srgbClr val="4D4D4D"/>
                </a:solidFill>
                <a:round/>
                <a:headEnd/>
                <a:tailEnd/>
              </a:ln>
            </p:spPr>
            <p:txBody>
              <a:bodyPr/>
              <a:lstStyle/>
              <a:p>
                <a:endParaRPr lang="en-US"/>
              </a:p>
            </p:txBody>
          </p:sp>
          <p:sp>
            <p:nvSpPr>
              <p:cNvPr id="23628" name="Oval 1042"/>
              <p:cNvSpPr>
                <a:spLocks noChangeArrowheads="1"/>
              </p:cNvSpPr>
              <p:nvPr/>
            </p:nvSpPr>
            <p:spPr bwMode="auto">
              <a:xfrm>
                <a:off x="1478" y="1906"/>
                <a:ext cx="10" cy="15"/>
              </a:xfrm>
              <a:prstGeom prst="ellipse">
                <a:avLst/>
              </a:prstGeom>
              <a:solidFill>
                <a:srgbClr val="4D4D4D"/>
              </a:solidFill>
              <a:ln w="7938">
                <a:solidFill>
                  <a:srgbClr val="4D4D4D"/>
                </a:solidFill>
                <a:round/>
                <a:headEnd/>
                <a:tailEnd/>
              </a:ln>
            </p:spPr>
            <p:txBody>
              <a:bodyPr/>
              <a:lstStyle/>
              <a:p>
                <a:endParaRPr lang="en-US"/>
              </a:p>
            </p:txBody>
          </p:sp>
          <p:sp>
            <p:nvSpPr>
              <p:cNvPr id="23629" name="Oval 1043"/>
              <p:cNvSpPr>
                <a:spLocks noChangeArrowheads="1"/>
              </p:cNvSpPr>
              <p:nvPr/>
            </p:nvSpPr>
            <p:spPr bwMode="auto">
              <a:xfrm>
                <a:off x="1452" y="1925"/>
                <a:ext cx="10" cy="16"/>
              </a:xfrm>
              <a:prstGeom prst="ellipse">
                <a:avLst/>
              </a:prstGeom>
              <a:solidFill>
                <a:srgbClr val="4D4D4D"/>
              </a:solidFill>
              <a:ln w="7938">
                <a:solidFill>
                  <a:srgbClr val="4D4D4D"/>
                </a:solidFill>
                <a:round/>
                <a:headEnd/>
                <a:tailEnd/>
              </a:ln>
            </p:spPr>
            <p:txBody>
              <a:bodyPr/>
              <a:lstStyle/>
              <a:p>
                <a:endParaRPr lang="en-US"/>
              </a:p>
            </p:txBody>
          </p:sp>
          <p:sp>
            <p:nvSpPr>
              <p:cNvPr id="23630" name="Oval 1044"/>
              <p:cNvSpPr>
                <a:spLocks noChangeArrowheads="1"/>
              </p:cNvSpPr>
              <p:nvPr/>
            </p:nvSpPr>
            <p:spPr bwMode="auto">
              <a:xfrm>
                <a:off x="1490" y="1933"/>
                <a:ext cx="10" cy="16"/>
              </a:xfrm>
              <a:prstGeom prst="ellipse">
                <a:avLst/>
              </a:prstGeom>
              <a:solidFill>
                <a:srgbClr val="4D4D4D"/>
              </a:solidFill>
              <a:ln w="7938">
                <a:solidFill>
                  <a:srgbClr val="4D4D4D"/>
                </a:solidFill>
                <a:round/>
                <a:headEnd/>
                <a:tailEnd/>
              </a:ln>
            </p:spPr>
            <p:txBody>
              <a:bodyPr/>
              <a:lstStyle/>
              <a:p>
                <a:endParaRPr lang="en-US"/>
              </a:p>
            </p:txBody>
          </p:sp>
        </p:grpSp>
        <p:grpSp>
          <p:nvGrpSpPr>
            <p:cNvPr id="23602" name="Group 1045"/>
            <p:cNvGrpSpPr>
              <a:grpSpLocks/>
            </p:cNvGrpSpPr>
            <p:nvPr/>
          </p:nvGrpSpPr>
          <p:grpSpPr bwMode="auto">
            <a:xfrm>
              <a:off x="1621" y="1854"/>
              <a:ext cx="86" cy="87"/>
              <a:chOff x="1621" y="1854"/>
              <a:chExt cx="86" cy="87"/>
            </a:xfrm>
          </p:grpSpPr>
          <p:sp>
            <p:nvSpPr>
              <p:cNvPr id="23613" name="Oval 1046"/>
              <p:cNvSpPr>
                <a:spLocks noChangeArrowheads="1"/>
              </p:cNvSpPr>
              <p:nvPr/>
            </p:nvSpPr>
            <p:spPr bwMode="auto">
              <a:xfrm>
                <a:off x="1621" y="1884"/>
                <a:ext cx="10" cy="16"/>
              </a:xfrm>
              <a:prstGeom prst="ellipse">
                <a:avLst/>
              </a:prstGeom>
              <a:solidFill>
                <a:srgbClr val="4D4D4D"/>
              </a:solidFill>
              <a:ln w="7938">
                <a:solidFill>
                  <a:srgbClr val="4D4D4D"/>
                </a:solidFill>
                <a:round/>
                <a:headEnd/>
                <a:tailEnd/>
              </a:ln>
            </p:spPr>
            <p:txBody>
              <a:bodyPr/>
              <a:lstStyle/>
              <a:p>
                <a:endParaRPr lang="en-US"/>
              </a:p>
            </p:txBody>
          </p:sp>
          <p:sp>
            <p:nvSpPr>
              <p:cNvPr id="23614" name="Oval 1047"/>
              <p:cNvSpPr>
                <a:spLocks noChangeArrowheads="1"/>
              </p:cNvSpPr>
              <p:nvPr/>
            </p:nvSpPr>
            <p:spPr bwMode="auto">
              <a:xfrm>
                <a:off x="1696" y="1865"/>
                <a:ext cx="11" cy="15"/>
              </a:xfrm>
              <a:prstGeom prst="ellipse">
                <a:avLst/>
              </a:prstGeom>
              <a:solidFill>
                <a:srgbClr val="4D4D4D"/>
              </a:solidFill>
              <a:ln w="7938">
                <a:solidFill>
                  <a:srgbClr val="4D4D4D"/>
                </a:solidFill>
                <a:round/>
                <a:headEnd/>
                <a:tailEnd/>
              </a:ln>
            </p:spPr>
            <p:txBody>
              <a:bodyPr/>
              <a:lstStyle/>
              <a:p>
                <a:endParaRPr lang="en-US"/>
              </a:p>
            </p:txBody>
          </p:sp>
          <p:sp>
            <p:nvSpPr>
              <p:cNvPr id="23615" name="Oval 1048"/>
              <p:cNvSpPr>
                <a:spLocks noChangeArrowheads="1"/>
              </p:cNvSpPr>
              <p:nvPr/>
            </p:nvSpPr>
            <p:spPr bwMode="auto">
              <a:xfrm>
                <a:off x="1650" y="1888"/>
                <a:ext cx="9" cy="14"/>
              </a:xfrm>
              <a:prstGeom prst="ellipse">
                <a:avLst/>
              </a:prstGeom>
              <a:solidFill>
                <a:srgbClr val="4D4D4D"/>
              </a:solidFill>
              <a:ln w="7938">
                <a:solidFill>
                  <a:srgbClr val="4D4D4D"/>
                </a:solidFill>
                <a:round/>
                <a:headEnd/>
                <a:tailEnd/>
              </a:ln>
            </p:spPr>
            <p:txBody>
              <a:bodyPr/>
              <a:lstStyle/>
              <a:p>
                <a:endParaRPr lang="en-US"/>
              </a:p>
            </p:txBody>
          </p:sp>
          <p:sp>
            <p:nvSpPr>
              <p:cNvPr id="23616" name="Oval 1049"/>
              <p:cNvSpPr>
                <a:spLocks noChangeArrowheads="1"/>
              </p:cNvSpPr>
              <p:nvPr/>
            </p:nvSpPr>
            <p:spPr bwMode="auto">
              <a:xfrm>
                <a:off x="1628" y="1925"/>
                <a:ext cx="11" cy="16"/>
              </a:xfrm>
              <a:prstGeom prst="ellipse">
                <a:avLst/>
              </a:prstGeom>
              <a:solidFill>
                <a:srgbClr val="4D4D4D"/>
              </a:solidFill>
              <a:ln w="7938">
                <a:solidFill>
                  <a:srgbClr val="4D4D4D"/>
                </a:solidFill>
                <a:round/>
                <a:headEnd/>
                <a:tailEnd/>
              </a:ln>
            </p:spPr>
            <p:txBody>
              <a:bodyPr/>
              <a:lstStyle/>
              <a:p>
                <a:endParaRPr lang="en-US"/>
              </a:p>
            </p:txBody>
          </p:sp>
          <p:sp>
            <p:nvSpPr>
              <p:cNvPr id="23617" name="Oval 1050"/>
              <p:cNvSpPr>
                <a:spLocks noChangeArrowheads="1"/>
              </p:cNvSpPr>
              <p:nvPr/>
            </p:nvSpPr>
            <p:spPr bwMode="auto">
              <a:xfrm>
                <a:off x="1673" y="1857"/>
                <a:ext cx="10" cy="15"/>
              </a:xfrm>
              <a:prstGeom prst="ellipse">
                <a:avLst/>
              </a:prstGeom>
              <a:solidFill>
                <a:srgbClr val="4D4D4D"/>
              </a:solidFill>
              <a:ln w="7938">
                <a:solidFill>
                  <a:srgbClr val="4D4D4D"/>
                </a:solidFill>
                <a:round/>
                <a:headEnd/>
                <a:tailEnd/>
              </a:ln>
            </p:spPr>
            <p:txBody>
              <a:bodyPr/>
              <a:lstStyle/>
              <a:p>
                <a:endParaRPr lang="en-US"/>
              </a:p>
            </p:txBody>
          </p:sp>
          <p:sp>
            <p:nvSpPr>
              <p:cNvPr id="23618" name="Oval 1051"/>
              <p:cNvSpPr>
                <a:spLocks noChangeArrowheads="1"/>
              </p:cNvSpPr>
              <p:nvPr/>
            </p:nvSpPr>
            <p:spPr bwMode="auto">
              <a:xfrm>
                <a:off x="1640" y="1854"/>
                <a:ext cx="10" cy="15"/>
              </a:xfrm>
              <a:prstGeom prst="ellipse">
                <a:avLst/>
              </a:prstGeom>
              <a:solidFill>
                <a:srgbClr val="4D4D4D"/>
              </a:solidFill>
              <a:ln w="7938">
                <a:solidFill>
                  <a:srgbClr val="4D4D4D"/>
                </a:solidFill>
                <a:round/>
                <a:headEnd/>
                <a:tailEnd/>
              </a:ln>
            </p:spPr>
            <p:txBody>
              <a:bodyPr/>
              <a:lstStyle/>
              <a:p>
                <a:endParaRPr lang="en-US"/>
              </a:p>
            </p:txBody>
          </p:sp>
          <p:sp>
            <p:nvSpPr>
              <p:cNvPr id="23619" name="Oval 1052"/>
              <p:cNvSpPr>
                <a:spLocks noChangeArrowheads="1"/>
              </p:cNvSpPr>
              <p:nvPr/>
            </p:nvSpPr>
            <p:spPr bwMode="auto">
              <a:xfrm>
                <a:off x="1677" y="1897"/>
                <a:ext cx="11" cy="18"/>
              </a:xfrm>
              <a:prstGeom prst="ellipse">
                <a:avLst/>
              </a:prstGeom>
              <a:solidFill>
                <a:srgbClr val="4D4D4D"/>
              </a:solidFill>
              <a:ln w="7938">
                <a:solidFill>
                  <a:srgbClr val="4D4D4D"/>
                </a:solidFill>
                <a:round/>
                <a:headEnd/>
                <a:tailEnd/>
              </a:ln>
            </p:spPr>
            <p:txBody>
              <a:bodyPr/>
              <a:lstStyle/>
              <a:p>
                <a:endParaRPr lang="en-US"/>
              </a:p>
            </p:txBody>
          </p:sp>
          <p:sp>
            <p:nvSpPr>
              <p:cNvPr id="23620" name="Oval 1053"/>
              <p:cNvSpPr>
                <a:spLocks noChangeArrowheads="1"/>
              </p:cNvSpPr>
              <p:nvPr/>
            </p:nvSpPr>
            <p:spPr bwMode="auto">
              <a:xfrm>
                <a:off x="1652" y="1919"/>
                <a:ext cx="10" cy="14"/>
              </a:xfrm>
              <a:prstGeom prst="ellipse">
                <a:avLst/>
              </a:prstGeom>
              <a:solidFill>
                <a:srgbClr val="4D4D4D"/>
              </a:solidFill>
              <a:ln w="7938">
                <a:solidFill>
                  <a:srgbClr val="4D4D4D"/>
                </a:solidFill>
                <a:round/>
                <a:headEnd/>
                <a:tailEnd/>
              </a:ln>
            </p:spPr>
            <p:txBody>
              <a:bodyPr/>
              <a:lstStyle/>
              <a:p>
                <a:endParaRPr lang="en-US"/>
              </a:p>
            </p:txBody>
          </p:sp>
          <p:sp>
            <p:nvSpPr>
              <p:cNvPr id="23621" name="Oval 1054"/>
              <p:cNvSpPr>
                <a:spLocks noChangeArrowheads="1"/>
              </p:cNvSpPr>
              <p:nvPr/>
            </p:nvSpPr>
            <p:spPr bwMode="auto">
              <a:xfrm>
                <a:off x="1689" y="1925"/>
                <a:ext cx="11" cy="16"/>
              </a:xfrm>
              <a:prstGeom prst="ellipse">
                <a:avLst/>
              </a:prstGeom>
              <a:solidFill>
                <a:srgbClr val="4D4D4D"/>
              </a:solidFill>
              <a:ln w="7938">
                <a:solidFill>
                  <a:srgbClr val="4D4D4D"/>
                </a:solidFill>
                <a:round/>
                <a:headEnd/>
                <a:tailEnd/>
              </a:ln>
            </p:spPr>
            <p:txBody>
              <a:bodyPr/>
              <a:lstStyle/>
              <a:p>
                <a:endParaRPr lang="en-US"/>
              </a:p>
            </p:txBody>
          </p:sp>
        </p:grpSp>
        <p:grpSp>
          <p:nvGrpSpPr>
            <p:cNvPr id="23603" name="Group 1055"/>
            <p:cNvGrpSpPr>
              <a:grpSpLocks/>
            </p:cNvGrpSpPr>
            <p:nvPr/>
          </p:nvGrpSpPr>
          <p:grpSpPr bwMode="auto">
            <a:xfrm>
              <a:off x="1517" y="1869"/>
              <a:ext cx="88" cy="86"/>
              <a:chOff x="1517" y="1869"/>
              <a:chExt cx="88" cy="86"/>
            </a:xfrm>
          </p:grpSpPr>
          <p:sp>
            <p:nvSpPr>
              <p:cNvPr id="23604" name="Oval 1056"/>
              <p:cNvSpPr>
                <a:spLocks noChangeArrowheads="1"/>
              </p:cNvSpPr>
              <p:nvPr/>
            </p:nvSpPr>
            <p:spPr bwMode="auto">
              <a:xfrm>
                <a:off x="1517" y="1897"/>
                <a:ext cx="11" cy="18"/>
              </a:xfrm>
              <a:prstGeom prst="ellipse">
                <a:avLst/>
              </a:prstGeom>
              <a:solidFill>
                <a:srgbClr val="4D4D4D"/>
              </a:solidFill>
              <a:ln w="7938">
                <a:solidFill>
                  <a:srgbClr val="4D4D4D"/>
                </a:solidFill>
                <a:round/>
                <a:headEnd/>
                <a:tailEnd/>
              </a:ln>
            </p:spPr>
            <p:txBody>
              <a:bodyPr/>
              <a:lstStyle/>
              <a:p>
                <a:endParaRPr lang="en-US"/>
              </a:p>
            </p:txBody>
          </p:sp>
          <p:sp>
            <p:nvSpPr>
              <p:cNvPr id="23605" name="Oval 1057"/>
              <p:cNvSpPr>
                <a:spLocks noChangeArrowheads="1"/>
              </p:cNvSpPr>
              <p:nvPr/>
            </p:nvSpPr>
            <p:spPr bwMode="auto">
              <a:xfrm>
                <a:off x="1594" y="1881"/>
                <a:ext cx="11" cy="12"/>
              </a:xfrm>
              <a:prstGeom prst="ellipse">
                <a:avLst/>
              </a:prstGeom>
              <a:solidFill>
                <a:srgbClr val="4D4D4D"/>
              </a:solidFill>
              <a:ln w="7938">
                <a:solidFill>
                  <a:srgbClr val="4D4D4D"/>
                </a:solidFill>
                <a:round/>
                <a:headEnd/>
                <a:tailEnd/>
              </a:ln>
            </p:spPr>
            <p:txBody>
              <a:bodyPr/>
              <a:lstStyle/>
              <a:p>
                <a:endParaRPr lang="en-US"/>
              </a:p>
            </p:txBody>
          </p:sp>
          <p:sp>
            <p:nvSpPr>
              <p:cNvPr id="23606" name="Oval 1058"/>
              <p:cNvSpPr>
                <a:spLocks noChangeArrowheads="1"/>
              </p:cNvSpPr>
              <p:nvPr/>
            </p:nvSpPr>
            <p:spPr bwMode="auto">
              <a:xfrm>
                <a:off x="1547" y="1904"/>
                <a:ext cx="11" cy="14"/>
              </a:xfrm>
              <a:prstGeom prst="ellipse">
                <a:avLst/>
              </a:prstGeom>
              <a:solidFill>
                <a:srgbClr val="4D4D4D"/>
              </a:solidFill>
              <a:ln w="7938">
                <a:solidFill>
                  <a:srgbClr val="4D4D4D"/>
                </a:solidFill>
                <a:round/>
                <a:headEnd/>
                <a:tailEnd/>
              </a:ln>
            </p:spPr>
            <p:txBody>
              <a:bodyPr/>
              <a:lstStyle/>
              <a:p>
                <a:endParaRPr lang="en-US"/>
              </a:p>
            </p:txBody>
          </p:sp>
          <p:sp>
            <p:nvSpPr>
              <p:cNvPr id="23607" name="Oval 1059"/>
              <p:cNvSpPr>
                <a:spLocks noChangeArrowheads="1"/>
              </p:cNvSpPr>
              <p:nvPr/>
            </p:nvSpPr>
            <p:spPr bwMode="auto">
              <a:xfrm>
                <a:off x="1526" y="1941"/>
                <a:ext cx="10" cy="14"/>
              </a:xfrm>
              <a:prstGeom prst="ellipse">
                <a:avLst/>
              </a:prstGeom>
              <a:solidFill>
                <a:srgbClr val="4D4D4D"/>
              </a:solidFill>
              <a:ln w="7938">
                <a:solidFill>
                  <a:srgbClr val="4D4D4D"/>
                </a:solidFill>
                <a:round/>
                <a:headEnd/>
                <a:tailEnd/>
              </a:ln>
            </p:spPr>
            <p:txBody>
              <a:bodyPr/>
              <a:lstStyle/>
              <a:p>
                <a:endParaRPr lang="en-US"/>
              </a:p>
            </p:txBody>
          </p:sp>
          <p:sp>
            <p:nvSpPr>
              <p:cNvPr id="23608" name="Oval 1060"/>
              <p:cNvSpPr>
                <a:spLocks noChangeArrowheads="1"/>
              </p:cNvSpPr>
              <p:nvPr/>
            </p:nvSpPr>
            <p:spPr bwMode="auto">
              <a:xfrm>
                <a:off x="1571" y="1873"/>
                <a:ext cx="10" cy="15"/>
              </a:xfrm>
              <a:prstGeom prst="ellipse">
                <a:avLst/>
              </a:prstGeom>
              <a:solidFill>
                <a:srgbClr val="4D4D4D"/>
              </a:solidFill>
              <a:ln w="7938">
                <a:solidFill>
                  <a:srgbClr val="4D4D4D"/>
                </a:solidFill>
                <a:round/>
                <a:headEnd/>
                <a:tailEnd/>
              </a:ln>
            </p:spPr>
            <p:txBody>
              <a:bodyPr/>
              <a:lstStyle/>
              <a:p>
                <a:endParaRPr lang="en-US"/>
              </a:p>
            </p:txBody>
          </p:sp>
          <p:sp>
            <p:nvSpPr>
              <p:cNvPr id="23609" name="Oval 1061"/>
              <p:cNvSpPr>
                <a:spLocks noChangeArrowheads="1"/>
              </p:cNvSpPr>
              <p:nvPr/>
            </p:nvSpPr>
            <p:spPr bwMode="auto">
              <a:xfrm>
                <a:off x="1536" y="1869"/>
                <a:ext cx="11" cy="15"/>
              </a:xfrm>
              <a:prstGeom prst="ellipse">
                <a:avLst/>
              </a:prstGeom>
              <a:solidFill>
                <a:srgbClr val="4D4D4D"/>
              </a:solidFill>
              <a:ln w="7938">
                <a:solidFill>
                  <a:srgbClr val="4D4D4D"/>
                </a:solidFill>
                <a:round/>
                <a:headEnd/>
                <a:tailEnd/>
              </a:ln>
            </p:spPr>
            <p:txBody>
              <a:bodyPr/>
              <a:lstStyle/>
              <a:p>
                <a:endParaRPr lang="en-US"/>
              </a:p>
            </p:txBody>
          </p:sp>
          <p:sp>
            <p:nvSpPr>
              <p:cNvPr id="23610" name="Oval 1062"/>
              <p:cNvSpPr>
                <a:spLocks noChangeArrowheads="1"/>
              </p:cNvSpPr>
              <p:nvPr/>
            </p:nvSpPr>
            <p:spPr bwMode="auto">
              <a:xfrm>
                <a:off x="1575" y="1915"/>
                <a:ext cx="11" cy="14"/>
              </a:xfrm>
              <a:prstGeom prst="ellipse">
                <a:avLst/>
              </a:prstGeom>
              <a:solidFill>
                <a:srgbClr val="4D4D4D"/>
              </a:solidFill>
              <a:ln w="7938">
                <a:solidFill>
                  <a:srgbClr val="4D4D4D"/>
                </a:solidFill>
                <a:round/>
                <a:headEnd/>
                <a:tailEnd/>
              </a:ln>
            </p:spPr>
            <p:txBody>
              <a:bodyPr/>
              <a:lstStyle/>
              <a:p>
                <a:endParaRPr lang="en-US"/>
              </a:p>
            </p:txBody>
          </p:sp>
          <p:sp>
            <p:nvSpPr>
              <p:cNvPr id="23611" name="Oval 1063"/>
              <p:cNvSpPr>
                <a:spLocks noChangeArrowheads="1"/>
              </p:cNvSpPr>
              <p:nvPr/>
            </p:nvSpPr>
            <p:spPr bwMode="auto">
              <a:xfrm>
                <a:off x="1550" y="1933"/>
                <a:ext cx="10" cy="16"/>
              </a:xfrm>
              <a:prstGeom prst="ellipse">
                <a:avLst/>
              </a:prstGeom>
              <a:solidFill>
                <a:srgbClr val="4D4D4D"/>
              </a:solidFill>
              <a:ln w="7938">
                <a:solidFill>
                  <a:srgbClr val="4D4D4D"/>
                </a:solidFill>
                <a:round/>
                <a:headEnd/>
                <a:tailEnd/>
              </a:ln>
            </p:spPr>
            <p:txBody>
              <a:bodyPr/>
              <a:lstStyle/>
              <a:p>
                <a:endParaRPr lang="en-US"/>
              </a:p>
            </p:txBody>
          </p:sp>
          <p:sp>
            <p:nvSpPr>
              <p:cNvPr id="23612" name="Oval 1064"/>
              <p:cNvSpPr>
                <a:spLocks noChangeArrowheads="1"/>
              </p:cNvSpPr>
              <p:nvPr/>
            </p:nvSpPr>
            <p:spPr bwMode="auto">
              <a:xfrm>
                <a:off x="1588" y="1941"/>
                <a:ext cx="10" cy="14"/>
              </a:xfrm>
              <a:prstGeom prst="ellipse">
                <a:avLst/>
              </a:prstGeom>
              <a:solidFill>
                <a:srgbClr val="4D4D4D"/>
              </a:solidFill>
              <a:ln w="7938">
                <a:solidFill>
                  <a:srgbClr val="4D4D4D"/>
                </a:solidFill>
                <a:round/>
                <a:headEnd/>
                <a:tailEnd/>
              </a:ln>
            </p:spPr>
            <p:txBody>
              <a:bodyPr/>
              <a:lstStyle/>
              <a:p>
                <a:endParaRPr lang="en-US"/>
              </a:p>
            </p:txBody>
          </p:sp>
        </p:grpSp>
      </p:grpSp>
      <p:grpSp>
        <p:nvGrpSpPr>
          <p:cNvPr id="22552" name="Group 1065"/>
          <p:cNvGrpSpPr>
            <a:grpSpLocks/>
          </p:cNvGrpSpPr>
          <p:nvPr/>
        </p:nvGrpSpPr>
        <p:grpSpPr bwMode="auto">
          <a:xfrm>
            <a:off x="1444625" y="4265613"/>
            <a:ext cx="455613" cy="161925"/>
            <a:chOff x="1425" y="2083"/>
            <a:chExt cx="287" cy="102"/>
          </a:xfrm>
        </p:grpSpPr>
        <p:grpSp>
          <p:nvGrpSpPr>
            <p:cNvPr id="23549" name="Group 1066"/>
            <p:cNvGrpSpPr>
              <a:grpSpLocks/>
            </p:cNvGrpSpPr>
            <p:nvPr/>
          </p:nvGrpSpPr>
          <p:grpSpPr bwMode="auto">
            <a:xfrm>
              <a:off x="1581" y="2086"/>
              <a:ext cx="86" cy="87"/>
              <a:chOff x="1581" y="2086"/>
              <a:chExt cx="86" cy="87"/>
            </a:xfrm>
          </p:grpSpPr>
          <p:sp>
            <p:nvSpPr>
              <p:cNvPr id="23590" name="Oval 1067"/>
              <p:cNvSpPr>
                <a:spLocks noChangeArrowheads="1"/>
              </p:cNvSpPr>
              <p:nvPr/>
            </p:nvSpPr>
            <p:spPr bwMode="auto">
              <a:xfrm>
                <a:off x="1581" y="2117"/>
                <a:ext cx="10" cy="14"/>
              </a:xfrm>
              <a:prstGeom prst="ellipse">
                <a:avLst/>
              </a:prstGeom>
              <a:solidFill>
                <a:srgbClr val="4D4D4D"/>
              </a:solidFill>
              <a:ln w="7938">
                <a:solidFill>
                  <a:srgbClr val="4D4D4D"/>
                </a:solidFill>
                <a:round/>
                <a:headEnd/>
                <a:tailEnd/>
              </a:ln>
            </p:spPr>
            <p:txBody>
              <a:bodyPr/>
              <a:lstStyle/>
              <a:p>
                <a:endParaRPr lang="en-US"/>
              </a:p>
            </p:txBody>
          </p:sp>
          <p:sp>
            <p:nvSpPr>
              <p:cNvPr id="23591" name="Oval 1068"/>
              <p:cNvSpPr>
                <a:spLocks noChangeArrowheads="1"/>
              </p:cNvSpPr>
              <p:nvPr/>
            </p:nvSpPr>
            <p:spPr bwMode="auto">
              <a:xfrm>
                <a:off x="1657" y="2097"/>
                <a:ext cx="10" cy="16"/>
              </a:xfrm>
              <a:prstGeom prst="ellipse">
                <a:avLst/>
              </a:prstGeom>
              <a:solidFill>
                <a:srgbClr val="4D4D4D"/>
              </a:solidFill>
              <a:ln w="7938">
                <a:solidFill>
                  <a:srgbClr val="4D4D4D"/>
                </a:solidFill>
                <a:round/>
                <a:headEnd/>
                <a:tailEnd/>
              </a:ln>
            </p:spPr>
            <p:txBody>
              <a:bodyPr/>
              <a:lstStyle/>
              <a:p>
                <a:endParaRPr lang="en-US"/>
              </a:p>
            </p:txBody>
          </p:sp>
          <p:sp>
            <p:nvSpPr>
              <p:cNvPr id="23592" name="Oval 1069"/>
              <p:cNvSpPr>
                <a:spLocks noChangeArrowheads="1"/>
              </p:cNvSpPr>
              <p:nvPr/>
            </p:nvSpPr>
            <p:spPr bwMode="auto">
              <a:xfrm>
                <a:off x="1609" y="2119"/>
                <a:ext cx="11" cy="16"/>
              </a:xfrm>
              <a:prstGeom prst="ellipse">
                <a:avLst/>
              </a:prstGeom>
              <a:solidFill>
                <a:srgbClr val="4D4D4D"/>
              </a:solidFill>
              <a:ln w="7938">
                <a:solidFill>
                  <a:srgbClr val="4D4D4D"/>
                </a:solidFill>
                <a:round/>
                <a:headEnd/>
                <a:tailEnd/>
              </a:ln>
            </p:spPr>
            <p:txBody>
              <a:bodyPr/>
              <a:lstStyle/>
              <a:p>
                <a:endParaRPr lang="en-US"/>
              </a:p>
            </p:txBody>
          </p:sp>
          <p:sp>
            <p:nvSpPr>
              <p:cNvPr id="23593" name="Oval 1070"/>
              <p:cNvSpPr>
                <a:spLocks noChangeArrowheads="1"/>
              </p:cNvSpPr>
              <p:nvPr/>
            </p:nvSpPr>
            <p:spPr bwMode="auto">
              <a:xfrm>
                <a:off x="1588" y="2159"/>
                <a:ext cx="11" cy="14"/>
              </a:xfrm>
              <a:prstGeom prst="ellipse">
                <a:avLst/>
              </a:prstGeom>
              <a:solidFill>
                <a:srgbClr val="4D4D4D"/>
              </a:solidFill>
              <a:ln w="7938">
                <a:solidFill>
                  <a:srgbClr val="4D4D4D"/>
                </a:solidFill>
                <a:round/>
                <a:headEnd/>
                <a:tailEnd/>
              </a:ln>
            </p:spPr>
            <p:txBody>
              <a:bodyPr/>
              <a:lstStyle/>
              <a:p>
                <a:endParaRPr lang="en-US"/>
              </a:p>
            </p:txBody>
          </p:sp>
          <p:sp>
            <p:nvSpPr>
              <p:cNvPr id="23594" name="Oval 1071"/>
              <p:cNvSpPr>
                <a:spLocks noChangeArrowheads="1"/>
              </p:cNvSpPr>
              <p:nvPr/>
            </p:nvSpPr>
            <p:spPr bwMode="auto">
              <a:xfrm>
                <a:off x="1633" y="2091"/>
                <a:ext cx="10" cy="13"/>
              </a:xfrm>
              <a:prstGeom prst="ellipse">
                <a:avLst/>
              </a:prstGeom>
              <a:solidFill>
                <a:srgbClr val="4D4D4D"/>
              </a:solidFill>
              <a:ln w="7938">
                <a:solidFill>
                  <a:srgbClr val="4D4D4D"/>
                </a:solidFill>
                <a:round/>
                <a:headEnd/>
                <a:tailEnd/>
              </a:ln>
            </p:spPr>
            <p:txBody>
              <a:bodyPr/>
              <a:lstStyle/>
              <a:p>
                <a:endParaRPr lang="en-US"/>
              </a:p>
            </p:txBody>
          </p:sp>
          <p:sp>
            <p:nvSpPr>
              <p:cNvPr id="23595" name="Oval 1072"/>
              <p:cNvSpPr>
                <a:spLocks noChangeArrowheads="1"/>
              </p:cNvSpPr>
              <p:nvPr/>
            </p:nvSpPr>
            <p:spPr bwMode="auto">
              <a:xfrm>
                <a:off x="1600" y="2086"/>
                <a:ext cx="10" cy="14"/>
              </a:xfrm>
              <a:prstGeom prst="ellipse">
                <a:avLst/>
              </a:prstGeom>
              <a:solidFill>
                <a:srgbClr val="4D4D4D"/>
              </a:solidFill>
              <a:ln w="7938">
                <a:solidFill>
                  <a:srgbClr val="4D4D4D"/>
                </a:solidFill>
                <a:round/>
                <a:headEnd/>
                <a:tailEnd/>
              </a:ln>
            </p:spPr>
            <p:txBody>
              <a:bodyPr/>
              <a:lstStyle/>
              <a:p>
                <a:endParaRPr lang="en-US"/>
              </a:p>
            </p:txBody>
          </p:sp>
          <p:sp>
            <p:nvSpPr>
              <p:cNvPr id="23596" name="Oval 1073"/>
              <p:cNvSpPr>
                <a:spLocks noChangeArrowheads="1"/>
              </p:cNvSpPr>
              <p:nvPr/>
            </p:nvSpPr>
            <p:spPr bwMode="auto">
              <a:xfrm>
                <a:off x="1639" y="2131"/>
                <a:ext cx="9" cy="16"/>
              </a:xfrm>
              <a:prstGeom prst="ellipse">
                <a:avLst/>
              </a:prstGeom>
              <a:solidFill>
                <a:srgbClr val="4D4D4D"/>
              </a:solidFill>
              <a:ln w="7938">
                <a:solidFill>
                  <a:srgbClr val="4D4D4D"/>
                </a:solidFill>
                <a:round/>
                <a:headEnd/>
                <a:tailEnd/>
              </a:ln>
            </p:spPr>
            <p:txBody>
              <a:bodyPr/>
              <a:lstStyle/>
              <a:p>
                <a:endParaRPr lang="en-US"/>
              </a:p>
            </p:txBody>
          </p:sp>
          <p:sp>
            <p:nvSpPr>
              <p:cNvPr id="23597" name="Oval 1074"/>
              <p:cNvSpPr>
                <a:spLocks noChangeArrowheads="1"/>
              </p:cNvSpPr>
              <p:nvPr/>
            </p:nvSpPr>
            <p:spPr bwMode="auto">
              <a:xfrm>
                <a:off x="1612" y="2151"/>
                <a:ext cx="11" cy="15"/>
              </a:xfrm>
              <a:prstGeom prst="ellipse">
                <a:avLst/>
              </a:prstGeom>
              <a:solidFill>
                <a:srgbClr val="4D4D4D"/>
              </a:solidFill>
              <a:ln w="7938">
                <a:solidFill>
                  <a:srgbClr val="4D4D4D"/>
                </a:solidFill>
                <a:round/>
                <a:headEnd/>
                <a:tailEnd/>
              </a:ln>
            </p:spPr>
            <p:txBody>
              <a:bodyPr/>
              <a:lstStyle/>
              <a:p>
                <a:endParaRPr lang="en-US"/>
              </a:p>
            </p:txBody>
          </p:sp>
          <p:sp>
            <p:nvSpPr>
              <p:cNvPr id="23598" name="Oval 1075"/>
              <p:cNvSpPr>
                <a:spLocks noChangeArrowheads="1"/>
              </p:cNvSpPr>
              <p:nvPr/>
            </p:nvSpPr>
            <p:spPr bwMode="auto">
              <a:xfrm>
                <a:off x="1650" y="2159"/>
                <a:ext cx="9" cy="14"/>
              </a:xfrm>
              <a:prstGeom prst="ellipse">
                <a:avLst/>
              </a:prstGeom>
              <a:solidFill>
                <a:srgbClr val="4D4D4D"/>
              </a:solidFill>
              <a:ln w="7938">
                <a:solidFill>
                  <a:srgbClr val="4D4D4D"/>
                </a:solidFill>
                <a:round/>
                <a:headEnd/>
                <a:tailEnd/>
              </a:ln>
            </p:spPr>
            <p:txBody>
              <a:bodyPr/>
              <a:lstStyle/>
              <a:p>
                <a:endParaRPr lang="en-US"/>
              </a:p>
            </p:txBody>
          </p:sp>
        </p:grpSp>
        <p:grpSp>
          <p:nvGrpSpPr>
            <p:cNvPr id="23550" name="Group 1076"/>
            <p:cNvGrpSpPr>
              <a:grpSpLocks/>
            </p:cNvGrpSpPr>
            <p:nvPr/>
          </p:nvGrpSpPr>
          <p:grpSpPr bwMode="auto">
            <a:xfrm>
              <a:off x="1487" y="2086"/>
              <a:ext cx="87" cy="87"/>
              <a:chOff x="1487" y="2086"/>
              <a:chExt cx="87" cy="87"/>
            </a:xfrm>
          </p:grpSpPr>
          <p:sp>
            <p:nvSpPr>
              <p:cNvPr id="23581" name="Oval 1077"/>
              <p:cNvSpPr>
                <a:spLocks noChangeArrowheads="1"/>
              </p:cNvSpPr>
              <p:nvPr/>
            </p:nvSpPr>
            <p:spPr bwMode="auto">
              <a:xfrm>
                <a:off x="1487" y="2117"/>
                <a:ext cx="11" cy="14"/>
              </a:xfrm>
              <a:prstGeom prst="ellipse">
                <a:avLst/>
              </a:prstGeom>
              <a:solidFill>
                <a:srgbClr val="4D4D4D"/>
              </a:solidFill>
              <a:ln w="7938">
                <a:solidFill>
                  <a:srgbClr val="4D4D4D"/>
                </a:solidFill>
                <a:round/>
                <a:headEnd/>
                <a:tailEnd/>
              </a:ln>
            </p:spPr>
            <p:txBody>
              <a:bodyPr/>
              <a:lstStyle/>
              <a:p>
                <a:endParaRPr lang="en-US"/>
              </a:p>
            </p:txBody>
          </p:sp>
          <p:sp>
            <p:nvSpPr>
              <p:cNvPr id="23582" name="Oval 1078"/>
              <p:cNvSpPr>
                <a:spLocks noChangeArrowheads="1"/>
              </p:cNvSpPr>
              <p:nvPr/>
            </p:nvSpPr>
            <p:spPr bwMode="auto">
              <a:xfrm>
                <a:off x="1564" y="2097"/>
                <a:ext cx="10" cy="16"/>
              </a:xfrm>
              <a:prstGeom prst="ellipse">
                <a:avLst/>
              </a:prstGeom>
              <a:solidFill>
                <a:srgbClr val="4D4D4D"/>
              </a:solidFill>
              <a:ln w="7938">
                <a:solidFill>
                  <a:srgbClr val="4D4D4D"/>
                </a:solidFill>
                <a:round/>
                <a:headEnd/>
                <a:tailEnd/>
              </a:ln>
            </p:spPr>
            <p:txBody>
              <a:bodyPr/>
              <a:lstStyle/>
              <a:p>
                <a:endParaRPr lang="en-US"/>
              </a:p>
            </p:txBody>
          </p:sp>
          <p:sp>
            <p:nvSpPr>
              <p:cNvPr id="23583" name="Oval 1079"/>
              <p:cNvSpPr>
                <a:spLocks noChangeArrowheads="1"/>
              </p:cNvSpPr>
              <p:nvPr/>
            </p:nvSpPr>
            <p:spPr bwMode="auto">
              <a:xfrm>
                <a:off x="1516" y="2119"/>
                <a:ext cx="11" cy="16"/>
              </a:xfrm>
              <a:prstGeom prst="ellipse">
                <a:avLst/>
              </a:prstGeom>
              <a:solidFill>
                <a:srgbClr val="4D4D4D"/>
              </a:solidFill>
              <a:ln w="7938">
                <a:solidFill>
                  <a:srgbClr val="4D4D4D"/>
                </a:solidFill>
                <a:round/>
                <a:headEnd/>
                <a:tailEnd/>
              </a:ln>
            </p:spPr>
            <p:txBody>
              <a:bodyPr/>
              <a:lstStyle/>
              <a:p>
                <a:endParaRPr lang="en-US"/>
              </a:p>
            </p:txBody>
          </p:sp>
          <p:sp>
            <p:nvSpPr>
              <p:cNvPr id="23584" name="Oval 1080"/>
              <p:cNvSpPr>
                <a:spLocks noChangeArrowheads="1"/>
              </p:cNvSpPr>
              <p:nvPr/>
            </p:nvSpPr>
            <p:spPr bwMode="auto">
              <a:xfrm>
                <a:off x="1496" y="2159"/>
                <a:ext cx="10" cy="14"/>
              </a:xfrm>
              <a:prstGeom prst="ellipse">
                <a:avLst/>
              </a:prstGeom>
              <a:solidFill>
                <a:srgbClr val="4D4D4D"/>
              </a:solidFill>
              <a:ln w="7938">
                <a:solidFill>
                  <a:srgbClr val="4D4D4D"/>
                </a:solidFill>
                <a:round/>
                <a:headEnd/>
                <a:tailEnd/>
              </a:ln>
            </p:spPr>
            <p:txBody>
              <a:bodyPr/>
              <a:lstStyle/>
              <a:p>
                <a:endParaRPr lang="en-US"/>
              </a:p>
            </p:txBody>
          </p:sp>
          <p:sp>
            <p:nvSpPr>
              <p:cNvPr id="23585" name="Oval 1081"/>
              <p:cNvSpPr>
                <a:spLocks noChangeArrowheads="1"/>
              </p:cNvSpPr>
              <p:nvPr/>
            </p:nvSpPr>
            <p:spPr bwMode="auto">
              <a:xfrm>
                <a:off x="1541" y="2091"/>
                <a:ext cx="10" cy="13"/>
              </a:xfrm>
              <a:prstGeom prst="ellipse">
                <a:avLst/>
              </a:prstGeom>
              <a:solidFill>
                <a:srgbClr val="4D4D4D"/>
              </a:solidFill>
              <a:ln w="7938">
                <a:solidFill>
                  <a:srgbClr val="4D4D4D"/>
                </a:solidFill>
                <a:round/>
                <a:headEnd/>
                <a:tailEnd/>
              </a:ln>
            </p:spPr>
            <p:txBody>
              <a:bodyPr/>
              <a:lstStyle/>
              <a:p>
                <a:endParaRPr lang="en-US"/>
              </a:p>
            </p:txBody>
          </p:sp>
          <p:sp>
            <p:nvSpPr>
              <p:cNvPr id="23586" name="Oval 1082"/>
              <p:cNvSpPr>
                <a:spLocks noChangeArrowheads="1"/>
              </p:cNvSpPr>
              <p:nvPr/>
            </p:nvSpPr>
            <p:spPr bwMode="auto">
              <a:xfrm>
                <a:off x="1506" y="2086"/>
                <a:ext cx="11" cy="14"/>
              </a:xfrm>
              <a:prstGeom prst="ellipse">
                <a:avLst/>
              </a:prstGeom>
              <a:solidFill>
                <a:srgbClr val="4D4D4D"/>
              </a:solidFill>
              <a:ln w="7938">
                <a:solidFill>
                  <a:srgbClr val="4D4D4D"/>
                </a:solidFill>
                <a:round/>
                <a:headEnd/>
                <a:tailEnd/>
              </a:ln>
            </p:spPr>
            <p:txBody>
              <a:bodyPr/>
              <a:lstStyle/>
              <a:p>
                <a:endParaRPr lang="en-US"/>
              </a:p>
            </p:txBody>
          </p:sp>
          <p:sp>
            <p:nvSpPr>
              <p:cNvPr id="23587" name="Oval 1083"/>
              <p:cNvSpPr>
                <a:spLocks noChangeArrowheads="1"/>
              </p:cNvSpPr>
              <p:nvPr/>
            </p:nvSpPr>
            <p:spPr bwMode="auto">
              <a:xfrm>
                <a:off x="1545" y="2131"/>
                <a:ext cx="10" cy="16"/>
              </a:xfrm>
              <a:prstGeom prst="ellipse">
                <a:avLst/>
              </a:prstGeom>
              <a:solidFill>
                <a:srgbClr val="4D4D4D"/>
              </a:solidFill>
              <a:ln w="7938">
                <a:solidFill>
                  <a:srgbClr val="4D4D4D"/>
                </a:solidFill>
                <a:round/>
                <a:headEnd/>
                <a:tailEnd/>
              </a:ln>
            </p:spPr>
            <p:txBody>
              <a:bodyPr/>
              <a:lstStyle/>
              <a:p>
                <a:endParaRPr lang="en-US"/>
              </a:p>
            </p:txBody>
          </p:sp>
          <p:sp>
            <p:nvSpPr>
              <p:cNvPr id="23588" name="Oval 1084"/>
              <p:cNvSpPr>
                <a:spLocks noChangeArrowheads="1"/>
              </p:cNvSpPr>
              <p:nvPr/>
            </p:nvSpPr>
            <p:spPr bwMode="auto">
              <a:xfrm>
                <a:off x="1518" y="2151"/>
                <a:ext cx="10" cy="15"/>
              </a:xfrm>
              <a:prstGeom prst="ellipse">
                <a:avLst/>
              </a:prstGeom>
              <a:solidFill>
                <a:srgbClr val="4D4D4D"/>
              </a:solidFill>
              <a:ln w="7938">
                <a:solidFill>
                  <a:srgbClr val="4D4D4D"/>
                </a:solidFill>
                <a:round/>
                <a:headEnd/>
                <a:tailEnd/>
              </a:ln>
            </p:spPr>
            <p:txBody>
              <a:bodyPr/>
              <a:lstStyle/>
              <a:p>
                <a:endParaRPr lang="en-US"/>
              </a:p>
            </p:txBody>
          </p:sp>
          <p:sp>
            <p:nvSpPr>
              <p:cNvPr id="23589" name="Oval 1085"/>
              <p:cNvSpPr>
                <a:spLocks noChangeArrowheads="1"/>
              </p:cNvSpPr>
              <p:nvPr/>
            </p:nvSpPr>
            <p:spPr bwMode="auto">
              <a:xfrm>
                <a:off x="1557" y="2159"/>
                <a:ext cx="11" cy="14"/>
              </a:xfrm>
              <a:prstGeom prst="ellipse">
                <a:avLst/>
              </a:prstGeom>
              <a:solidFill>
                <a:srgbClr val="4D4D4D"/>
              </a:solidFill>
              <a:ln w="7938">
                <a:solidFill>
                  <a:srgbClr val="4D4D4D"/>
                </a:solidFill>
                <a:round/>
                <a:headEnd/>
                <a:tailEnd/>
              </a:ln>
            </p:spPr>
            <p:txBody>
              <a:bodyPr/>
              <a:lstStyle/>
              <a:p>
                <a:endParaRPr lang="en-US"/>
              </a:p>
            </p:txBody>
          </p:sp>
        </p:grpSp>
        <p:grpSp>
          <p:nvGrpSpPr>
            <p:cNvPr id="23551" name="Group 1086"/>
            <p:cNvGrpSpPr>
              <a:grpSpLocks/>
            </p:cNvGrpSpPr>
            <p:nvPr/>
          </p:nvGrpSpPr>
          <p:grpSpPr bwMode="auto">
            <a:xfrm>
              <a:off x="1425" y="2091"/>
              <a:ext cx="87" cy="86"/>
              <a:chOff x="1425" y="2091"/>
              <a:chExt cx="87" cy="86"/>
            </a:xfrm>
          </p:grpSpPr>
          <p:sp>
            <p:nvSpPr>
              <p:cNvPr id="23572" name="Oval 1087"/>
              <p:cNvSpPr>
                <a:spLocks noChangeArrowheads="1"/>
              </p:cNvSpPr>
              <p:nvPr/>
            </p:nvSpPr>
            <p:spPr bwMode="auto">
              <a:xfrm>
                <a:off x="1425" y="2119"/>
                <a:ext cx="12" cy="16"/>
              </a:xfrm>
              <a:prstGeom prst="ellipse">
                <a:avLst/>
              </a:prstGeom>
              <a:solidFill>
                <a:srgbClr val="4D4D4D"/>
              </a:solidFill>
              <a:ln w="7938">
                <a:solidFill>
                  <a:srgbClr val="4D4D4D"/>
                </a:solidFill>
                <a:round/>
                <a:headEnd/>
                <a:tailEnd/>
              </a:ln>
            </p:spPr>
            <p:txBody>
              <a:bodyPr/>
              <a:lstStyle/>
              <a:p>
                <a:endParaRPr lang="en-US"/>
              </a:p>
            </p:txBody>
          </p:sp>
          <p:sp>
            <p:nvSpPr>
              <p:cNvPr id="23573" name="Oval 1088"/>
              <p:cNvSpPr>
                <a:spLocks noChangeArrowheads="1"/>
              </p:cNvSpPr>
              <p:nvPr/>
            </p:nvSpPr>
            <p:spPr bwMode="auto">
              <a:xfrm>
                <a:off x="1502" y="2100"/>
                <a:ext cx="10" cy="15"/>
              </a:xfrm>
              <a:prstGeom prst="ellipse">
                <a:avLst/>
              </a:prstGeom>
              <a:solidFill>
                <a:srgbClr val="4D4D4D"/>
              </a:solidFill>
              <a:ln w="7938">
                <a:solidFill>
                  <a:srgbClr val="4D4D4D"/>
                </a:solidFill>
                <a:round/>
                <a:headEnd/>
                <a:tailEnd/>
              </a:ln>
            </p:spPr>
            <p:txBody>
              <a:bodyPr/>
              <a:lstStyle/>
              <a:p>
                <a:endParaRPr lang="en-US"/>
              </a:p>
            </p:txBody>
          </p:sp>
          <p:sp>
            <p:nvSpPr>
              <p:cNvPr id="23574" name="Oval 1089"/>
              <p:cNvSpPr>
                <a:spLocks noChangeArrowheads="1"/>
              </p:cNvSpPr>
              <p:nvPr/>
            </p:nvSpPr>
            <p:spPr bwMode="auto">
              <a:xfrm>
                <a:off x="1454" y="2123"/>
                <a:ext cx="11" cy="16"/>
              </a:xfrm>
              <a:prstGeom prst="ellipse">
                <a:avLst/>
              </a:prstGeom>
              <a:solidFill>
                <a:srgbClr val="4D4D4D"/>
              </a:solidFill>
              <a:ln w="7938">
                <a:solidFill>
                  <a:srgbClr val="4D4D4D"/>
                </a:solidFill>
                <a:round/>
                <a:headEnd/>
                <a:tailEnd/>
              </a:ln>
            </p:spPr>
            <p:txBody>
              <a:bodyPr/>
              <a:lstStyle/>
              <a:p>
                <a:endParaRPr lang="en-US"/>
              </a:p>
            </p:txBody>
          </p:sp>
          <p:sp>
            <p:nvSpPr>
              <p:cNvPr id="23575" name="Oval 1090"/>
              <p:cNvSpPr>
                <a:spLocks noChangeArrowheads="1"/>
              </p:cNvSpPr>
              <p:nvPr/>
            </p:nvSpPr>
            <p:spPr bwMode="auto">
              <a:xfrm>
                <a:off x="1434" y="2161"/>
                <a:ext cx="9" cy="16"/>
              </a:xfrm>
              <a:prstGeom prst="ellipse">
                <a:avLst/>
              </a:prstGeom>
              <a:solidFill>
                <a:srgbClr val="4D4D4D"/>
              </a:solidFill>
              <a:ln w="7938">
                <a:solidFill>
                  <a:srgbClr val="4D4D4D"/>
                </a:solidFill>
                <a:round/>
                <a:headEnd/>
                <a:tailEnd/>
              </a:ln>
            </p:spPr>
            <p:txBody>
              <a:bodyPr/>
              <a:lstStyle/>
              <a:p>
                <a:endParaRPr lang="en-US"/>
              </a:p>
            </p:txBody>
          </p:sp>
          <p:sp>
            <p:nvSpPr>
              <p:cNvPr id="23576" name="Oval 1091"/>
              <p:cNvSpPr>
                <a:spLocks noChangeArrowheads="1"/>
              </p:cNvSpPr>
              <p:nvPr/>
            </p:nvSpPr>
            <p:spPr bwMode="auto">
              <a:xfrm>
                <a:off x="1478" y="2094"/>
                <a:ext cx="11" cy="13"/>
              </a:xfrm>
              <a:prstGeom prst="ellipse">
                <a:avLst/>
              </a:prstGeom>
              <a:solidFill>
                <a:srgbClr val="4D4D4D"/>
              </a:solidFill>
              <a:ln w="7938">
                <a:solidFill>
                  <a:srgbClr val="4D4D4D"/>
                </a:solidFill>
                <a:round/>
                <a:headEnd/>
                <a:tailEnd/>
              </a:ln>
            </p:spPr>
            <p:txBody>
              <a:bodyPr/>
              <a:lstStyle/>
              <a:p>
                <a:endParaRPr lang="en-US"/>
              </a:p>
            </p:txBody>
          </p:sp>
          <p:sp>
            <p:nvSpPr>
              <p:cNvPr id="23577" name="Oval 1092"/>
              <p:cNvSpPr>
                <a:spLocks noChangeArrowheads="1"/>
              </p:cNvSpPr>
              <p:nvPr/>
            </p:nvSpPr>
            <p:spPr bwMode="auto">
              <a:xfrm>
                <a:off x="1445" y="2091"/>
                <a:ext cx="10" cy="13"/>
              </a:xfrm>
              <a:prstGeom prst="ellipse">
                <a:avLst/>
              </a:prstGeom>
              <a:solidFill>
                <a:srgbClr val="4D4D4D"/>
              </a:solidFill>
              <a:ln w="7938">
                <a:solidFill>
                  <a:srgbClr val="4D4D4D"/>
                </a:solidFill>
                <a:round/>
                <a:headEnd/>
                <a:tailEnd/>
              </a:ln>
            </p:spPr>
            <p:txBody>
              <a:bodyPr/>
              <a:lstStyle/>
              <a:p>
                <a:endParaRPr lang="en-US"/>
              </a:p>
            </p:txBody>
          </p:sp>
          <p:sp>
            <p:nvSpPr>
              <p:cNvPr id="23578" name="Oval 1093"/>
              <p:cNvSpPr>
                <a:spLocks noChangeArrowheads="1"/>
              </p:cNvSpPr>
              <p:nvPr/>
            </p:nvSpPr>
            <p:spPr bwMode="auto">
              <a:xfrm>
                <a:off x="1483" y="2135"/>
                <a:ext cx="11" cy="16"/>
              </a:xfrm>
              <a:prstGeom prst="ellipse">
                <a:avLst/>
              </a:prstGeom>
              <a:solidFill>
                <a:srgbClr val="4D4D4D"/>
              </a:solidFill>
              <a:ln w="7938">
                <a:solidFill>
                  <a:srgbClr val="4D4D4D"/>
                </a:solidFill>
                <a:round/>
                <a:headEnd/>
                <a:tailEnd/>
              </a:ln>
            </p:spPr>
            <p:txBody>
              <a:bodyPr/>
              <a:lstStyle/>
              <a:p>
                <a:endParaRPr lang="en-US"/>
              </a:p>
            </p:txBody>
          </p:sp>
          <p:sp>
            <p:nvSpPr>
              <p:cNvPr id="23579" name="Oval 1094"/>
              <p:cNvSpPr>
                <a:spLocks noChangeArrowheads="1"/>
              </p:cNvSpPr>
              <p:nvPr/>
            </p:nvSpPr>
            <p:spPr bwMode="auto">
              <a:xfrm>
                <a:off x="1457" y="2155"/>
                <a:ext cx="10" cy="15"/>
              </a:xfrm>
              <a:prstGeom prst="ellipse">
                <a:avLst/>
              </a:prstGeom>
              <a:solidFill>
                <a:srgbClr val="4D4D4D"/>
              </a:solidFill>
              <a:ln w="7938">
                <a:solidFill>
                  <a:srgbClr val="4D4D4D"/>
                </a:solidFill>
                <a:round/>
                <a:headEnd/>
                <a:tailEnd/>
              </a:ln>
            </p:spPr>
            <p:txBody>
              <a:bodyPr/>
              <a:lstStyle/>
              <a:p>
                <a:endParaRPr lang="en-US"/>
              </a:p>
            </p:txBody>
          </p:sp>
          <p:sp>
            <p:nvSpPr>
              <p:cNvPr id="23580" name="Oval 1095"/>
              <p:cNvSpPr>
                <a:spLocks noChangeArrowheads="1"/>
              </p:cNvSpPr>
              <p:nvPr/>
            </p:nvSpPr>
            <p:spPr bwMode="auto">
              <a:xfrm>
                <a:off x="1496" y="2161"/>
                <a:ext cx="10" cy="16"/>
              </a:xfrm>
              <a:prstGeom prst="ellipse">
                <a:avLst/>
              </a:prstGeom>
              <a:solidFill>
                <a:srgbClr val="4D4D4D"/>
              </a:solidFill>
              <a:ln w="7938">
                <a:solidFill>
                  <a:srgbClr val="4D4D4D"/>
                </a:solidFill>
                <a:round/>
                <a:headEnd/>
                <a:tailEnd/>
              </a:ln>
            </p:spPr>
            <p:txBody>
              <a:bodyPr/>
              <a:lstStyle/>
              <a:p>
                <a:endParaRPr lang="en-US"/>
              </a:p>
            </p:txBody>
          </p:sp>
        </p:grpSp>
        <p:grpSp>
          <p:nvGrpSpPr>
            <p:cNvPr id="23552" name="Group 1096"/>
            <p:cNvGrpSpPr>
              <a:grpSpLocks/>
            </p:cNvGrpSpPr>
            <p:nvPr/>
          </p:nvGrpSpPr>
          <p:grpSpPr bwMode="auto">
            <a:xfrm>
              <a:off x="1627" y="2083"/>
              <a:ext cx="85" cy="87"/>
              <a:chOff x="1627" y="2083"/>
              <a:chExt cx="85" cy="87"/>
            </a:xfrm>
          </p:grpSpPr>
          <p:sp>
            <p:nvSpPr>
              <p:cNvPr id="23563" name="Oval 1097"/>
              <p:cNvSpPr>
                <a:spLocks noChangeArrowheads="1"/>
              </p:cNvSpPr>
              <p:nvPr/>
            </p:nvSpPr>
            <p:spPr bwMode="auto">
              <a:xfrm>
                <a:off x="1627" y="2111"/>
                <a:ext cx="9" cy="16"/>
              </a:xfrm>
              <a:prstGeom prst="ellipse">
                <a:avLst/>
              </a:prstGeom>
              <a:solidFill>
                <a:srgbClr val="4D4D4D"/>
              </a:solidFill>
              <a:ln w="7938">
                <a:solidFill>
                  <a:srgbClr val="4D4D4D"/>
                </a:solidFill>
                <a:round/>
                <a:headEnd/>
                <a:tailEnd/>
              </a:ln>
            </p:spPr>
            <p:txBody>
              <a:bodyPr/>
              <a:lstStyle/>
              <a:p>
                <a:endParaRPr lang="en-US"/>
              </a:p>
            </p:txBody>
          </p:sp>
          <p:sp>
            <p:nvSpPr>
              <p:cNvPr id="23564" name="Oval 1098"/>
              <p:cNvSpPr>
                <a:spLocks noChangeArrowheads="1"/>
              </p:cNvSpPr>
              <p:nvPr/>
            </p:nvSpPr>
            <p:spPr bwMode="auto">
              <a:xfrm>
                <a:off x="1702" y="2094"/>
                <a:ext cx="10" cy="13"/>
              </a:xfrm>
              <a:prstGeom prst="ellipse">
                <a:avLst/>
              </a:prstGeom>
              <a:solidFill>
                <a:srgbClr val="4D4D4D"/>
              </a:solidFill>
              <a:ln w="7938">
                <a:solidFill>
                  <a:srgbClr val="4D4D4D"/>
                </a:solidFill>
                <a:round/>
                <a:headEnd/>
                <a:tailEnd/>
              </a:ln>
            </p:spPr>
            <p:txBody>
              <a:bodyPr/>
              <a:lstStyle/>
              <a:p>
                <a:endParaRPr lang="en-US"/>
              </a:p>
            </p:txBody>
          </p:sp>
          <p:sp>
            <p:nvSpPr>
              <p:cNvPr id="23565" name="Oval 1099"/>
              <p:cNvSpPr>
                <a:spLocks noChangeArrowheads="1"/>
              </p:cNvSpPr>
              <p:nvPr/>
            </p:nvSpPr>
            <p:spPr bwMode="auto">
              <a:xfrm>
                <a:off x="1655" y="2117"/>
                <a:ext cx="11" cy="14"/>
              </a:xfrm>
              <a:prstGeom prst="ellipse">
                <a:avLst/>
              </a:prstGeom>
              <a:solidFill>
                <a:srgbClr val="4D4D4D"/>
              </a:solidFill>
              <a:ln w="7938">
                <a:solidFill>
                  <a:srgbClr val="4D4D4D"/>
                </a:solidFill>
                <a:round/>
                <a:headEnd/>
                <a:tailEnd/>
              </a:ln>
            </p:spPr>
            <p:txBody>
              <a:bodyPr/>
              <a:lstStyle/>
              <a:p>
                <a:endParaRPr lang="en-US"/>
              </a:p>
            </p:txBody>
          </p:sp>
          <p:sp>
            <p:nvSpPr>
              <p:cNvPr id="23566" name="Oval 1100"/>
              <p:cNvSpPr>
                <a:spLocks noChangeArrowheads="1"/>
              </p:cNvSpPr>
              <p:nvPr/>
            </p:nvSpPr>
            <p:spPr bwMode="auto">
              <a:xfrm>
                <a:off x="1633" y="2155"/>
                <a:ext cx="10" cy="15"/>
              </a:xfrm>
              <a:prstGeom prst="ellipse">
                <a:avLst/>
              </a:prstGeom>
              <a:solidFill>
                <a:srgbClr val="4D4D4D"/>
              </a:solidFill>
              <a:ln w="7938">
                <a:solidFill>
                  <a:srgbClr val="4D4D4D"/>
                </a:solidFill>
                <a:round/>
                <a:headEnd/>
                <a:tailEnd/>
              </a:ln>
            </p:spPr>
            <p:txBody>
              <a:bodyPr/>
              <a:lstStyle/>
              <a:p>
                <a:endParaRPr lang="en-US"/>
              </a:p>
            </p:txBody>
          </p:sp>
          <p:sp>
            <p:nvSpPr>
              <p:cNvPr id="23567" name="Oval 1101"/>
              <p:cNvSpPr>
                <a:spLocks noChangeArrowheads="1"/>
              </p:cNvSpPr>
              <p:nvPr/>
            </p:nvSpPr>
            <p:spPr bwMode="auto">
              <a:xfrm>
                <a:off x="1678" y="2086"/>
                <a:ext cx="11" cy="14"/>
              </a:xfrm>
              <a:prstGeom prst="ellipse">
                <a:avLst/>
              </a:prstGeom>
              <a:solidFill>
                <a:srgbClr val="4D4D4D"/>
              </a:solidFill>
              <a:ln w="7938">
                <a:solidFill>
                  <a:srgbClr val="4D4D4D"/>
                </a:solidFill>
                <a:round/>
                <a:headEnd/>
                <a:tailEnd/>
              </a:ln>
            </p:spPr>
            <p:txBody>
              <a:bodyPr/>
              <a:lstStyle/>
              <a:p>
                <a:endParaRPr lang="en-US"/>
              </a:p>
            </p:txBody>
          </p:sp>
          <p:sp>
            <p:nvSpPr>
              <p:cNvPr id="23568" name="Oval 1102"/>
              <p:cNvSpPr>
                <a:spLocks noChangeArrowheads="1"/>
              </p:cNvSpPr>
              <p:nvPr/>
            </p:nvSpPr>
            <p:spPr bwMode="auto">
              <a:xfrm>
                <a:off x="1646" y="2083"/>
                <a:ext cx="9" cy="13"/>
              </a:xfrm>
              <a:prstGeom prst="ellipse">
                <a:avLst/>
              </a:prstGeom>
              <a:solidFill>
                <a:srgbClr val="4D4D4D"/>
              </a:solidFill>
              <a:ln w="7938">
                <a:solidFill>
                  <a:srgbClr val="4D4D4D"/>
                </a:solidFill>
                <a:round/>
                <a:headEnd/>
                <a:tailEnd/>
              </a:ln>
            </p:spPr>
            <p:txBody>
              <a:bodyPr/>
              <a:lstStyle/>
              <a:p>
                <a:endParaRPr lang="en-US"/>
              </a:p>
            </p:txBody>
          </p:sp>
          <p:sp>
            <p:nvSpPr>
              <p:cNvPr id="23569" name="Oval 1103"/>
              <p:cNvSpPr>
                <a:spLocks noChangeArrowheads="1"/>
              </p:cNvSpPr>
              <p:nvPr/>
            </p:nvSpPr>
            <p:spPr bwMode="auto">
              <a:xfrm>
                <a:off x="1683" y="2127"/>
                <a:ext cx="11" cy="15"/>
              </a:xfrm>
              <a:prstGeom prst="ellipse">
                <a:avLst/>
              </a:prstGeom>
              <a:solidFill>
                <a:srgbClr val="4D4D4D"/>
              </a:solidFill>
              <a:ln w="7938">
                <a:solidFill>
                  <a:srgbClr val="4D4D4D"/>
                </a:solidFill>
                <a:round/>
                <a:headEnd/>
                <a:tailEnd/>
              </a:ln>
            </p:spPr>
            <p:txBody>
              <a:bodyPr/>
              <a:lstStyle/>
              <a:p>
                <a:endParaRPr lang="en-US"/>
              </a:p>
            </p:txBody>
          </p:sp>
          <p:sp>
            <p:nvSpPr>
              <p:cNvPr id="23570" name="Oval 1104"/>
              <p:cNvSpPr>
                <a:spLocks noChangeArrowheads="1"/>
              </p:cNvSpPr>
              <p:nvPr/>
            </p:nvSpPr>
            <p:spPr bwMode="auto">
              <a:xfrm>
                <a:off x="1657" y="2146"/>
                <a:ext cx="10" cy="16"/>
              </a:xfrm>
              <a:prstGeom prst="ellipse">
                <a:avLst/>
              </a:prstGeom>
              <a:solidFill>
                <a:srgbClr val="4D4D4D"/>
              </a:solidFill>
              <a:ln w="7938">
                <a:solidFill>
                  <a:srgbClr val="4D4D4D"/>
                </a:solidFill>
                <a:round/>
                <a:headEnd/>
                <a:tailEnd/>
              </a:ln>
            </p:spPr>
            <p:txBody>
              <a:bodyPr/>
              <a:lstStyle/>
              <a:p>
                <a:endParaRPr lang="en-US"/>
              </a:p>
            </p:txBody>
          </p:sp>
          <p:sp>
            <p:nvSpPr>
              <p:cNvPr id="23571" name="Oval 1105"/>
              <p:cNvSpPr>
                <a:spLocks noChangeArrowheads="1"/>
              </p:cNvSpPr>
              <p:nvPr/>
            </p:nvSpPr>
            <p:spPr bwMode="auto">
              <a:xfrm>
                <a:off x="1695" y="2155"/>
                <a:ext cx="11" cy="15"/>
              </a:xfrm>
              <a:prstGeom prst="ellipse">
                <a:avLst/>
              </a:prstGeom>
              <a:solidFill>
                <a:srgbClr val="4D4D4D"/>
              </a:solidFill>
              <a:ln w="7938">
                <a:solidFill>
                  <a:srgbClr val="4D4D4D"/>
                </a:solidFill>
                <a:round/>
                <a:headEnd/>
                <a:tailEnd/>
              </a:ln>
            </p:spPr>
            <p:txBody>
              <a:bodyPr/>
              <a:lstStyle/>
              <a:p>
                <a:endParaRPr lang="en-US"/>
              </a:p>
            </p:txBody>
          </p:sp>
        </p:grpSp>
        <p:grpSp>
          <p:nvGrpSpPr>
            <p:cNvPr id="23553" name="Group 1106"/>
            <p:cNvGrpSpPr>
              <a:grpSpLocks/>
            </p:cNvGrpSpPr>
            <p:nvPr/>
          </p:nvGrpSpPr>
          <p:grpSpPr bwMode="auto">
            <a:xfrm>
              <a:off x="1523" y="2097"/>
              <a:ext cx="87" cy="88"/>
              <a:chOff x="1523" y="2097"/>
              <a:chExt cx="87" cy="88"/>
            </a:xfrm>
          </p:grpSpPr>
          <p:sp>
            <p:nvSpPr>
              <p:cNvPr id="23554" name="Oval 1107"/>
              <p:cNvSpPr>
                <a:spLocks noChangeArrowheads="1"/>
              </p:cNvSpPr>
              <p:nvPr/>
            </p:nvSpPr>
            <p:spPr bwMode="auto">
              <a:xfrm>
                <a:off x="1523" y="2127"/>
                <a:ext cx="11" cy="15"/>
              </a:xfrm>
              <a:prstGeom prst="ellipse">
                <a:avLst/>
              </a:prstGeom>
              <a:solidFill>
                <a:srgbClr val="4D4D4D"/>
              </a:solidFill>
              <a:ln w="7938">
                <a:solidFill>
                  <a:srgbClr val="4D4D4D"/>
                </a:solidFill>
                <a:round/>
                <a:headEnd/>
                <a:tailEnd/>
              </a:ln>
            </p:spPr>
            <p:txBody>
              <a:bodyPr/>
              <a:lstStyle/>
              <a:p>
                <a:endParaRPr lang="en-US"/>
              </a:p>
            </p:txBody>
          </p:sp>
          <p:sp>
            <p:nvSpPr>
              <p:cNvPr id="23555" name="Oval 1108"/>
              <p:cNvSpPr>
                <a:spLocks noChangeArrowheads="1"/>
              </p:cNvSpPr>
              <p:nvPr/>
            </p:nvSpPr>
            <p:spPr bwMode="auto">
              <a:xfrm>
                <a:off x="1600" y="2108"/>
                <a:ext cx="10" cy="15"/>
              </a:xfrm>
              <a:prstGeom prst="ellipse">
                <a:avLst/>
              </a:prstGeom>
              <a:solidFill>
                <a:srgbClr val="4D4D4D"/>
              </a:solidFill>
              <a:ln w="7938">
                <a:solidFill>
                  <a:srgbClr val="4D4D4D"/>
                </a:solidFill>
                <a:round/>
                <a:headEnd/>
                <a:tailEnd/>
              </a:ln>
            </p:spPr>
            <p:txBody>
              <a:bodyPr/>
              <a:lstStyle/>
              <a:p>
                <a:endParaRPr lang="en-US"/>
              </a:p>
            </p:txBody>
          </p:sp>
          <p:sp>
            <p:nvSpPr>
              <p:cNvPr id="23556" name="Oval 1109"/>
              <p:cNvSpPr>
                <a:spLocks noChangeArrowheads="1"/>
              </p:cNvSpPr>
              <p:nvPr/>
            </p:nvSpPr>
            <p:spPr bwMode="auto">
              <a:xfrm>
                <a:off x="1551" y="2131"/>
                <a:ext cx="11" cy="16"/>
              </a:xfrm>
              <a:prstGeom prst="ellipse">
                <a:avLst/>
              </a:prstGeom>
              <a:solidFill>
                <a:srgbClr val="4D4D4D"/>
              </a:solidFill>
              <a:ln w="7938">
                <a:solidFill>
                  <a:srgbClr val="4D4D4D"/>
                </a:solidFill>
                <a:round/>
                <a:headEnd/>
                <a:tailEnd/>
              </a:ln>
            </p:spPr>
            <p:txBody>
              <a:bodyPr/>
              <a:lstStyle/>
              <a:p>
                <a:endParaRPr lang="en-US"/>
              </a:p>
            </p:txBody>
          </p:sp>
          <p:sp>
            <p:nvSpPr>
              <p:cNvPr id="23557" name="Oval 1110"/>
              <p:cNvSpPr>
                <a:spLocks noChangeArrowheads="1"/>
              </p:cNvSpPr>
              <p:nvPr/>
            </p:nvSpPr>
            <p:spPr bwMode="auto">
              <a:xfrm>
                <a:off x="1531" y="2170"/>
                <a:ext cx="10" cy="15"/>
              </a:xfrm>
              <a:prstGeom prst="ellipse">
                <a:avLst/>
              </a:prstGeom>
              <a:solidFill>
                <a:srgbClr val="4D4D4D"/>
              </a:solidFill>
              <a:ln w="7938">
                <a:solidFill>
                  <a:srgbClr val="4D4D4D"/>
                </a:solidFill>
                <a:round/>
                <a:headEnd/>
                <a:tailEnd/>
              </a:ln>
            </p:spPr>
            <p:txBody>
              <a:bodyPr/>
              <a:lstStyle/>
              <a:p>
                <a:endParaRPr lang="en-US"/>
              </a:p>
            </p:txBody>
          </p:sp>
          <p:sp>
            <p:nvSpPr>
              <p:cNvPr id="23558" name="Oval 1111"/>
              <p:cNvSpPr>
                <a:spLocks noChangeArrowheads="1"/>
              </p:cNvSpPr>
              <p:nvPr/>
            </p:nvSpPr>
            <p:spPr bwMode="auto">
              <a:xfrm>
                <a:off x="1575" y="2100"/>
                <a:ext cx="12" cy="15"/>
              </a:xfrm>
              <a:prstGeom prst="ellipse">
                <a:avLst/>
              </a:prstGeom>
              <a:solidFill>
                <a:srgbClr val="4D4D4D"/>
              </a:solidFill>
              <a:ln w="7938">
                <a:solidFill>
                  <a:srgbClr val="4D4D4D"/>
                </a:solidFill>
                <a:round/>
                <a:headEnd/>
                <a:tailEnd/>
              </a:ln>
            </p:spPr>
            <p:txBody>
              <a:bodyPr/>
              <a:lstStyle/>
              <a:p>
                <a:endParaRPr lang="en-US"/>
              </a:p>
            </p:txBody>
          </p:sp>
          <p:sp>
            <p:nvSpPr>
              <p:cNvPr id="23559" name="Oval 1112"/>
              <p:cNvSpPr>
                <a:spLocks noChangeArrowheads="1"/>
              </p:cNvSpPr>
              <p:nvPr/>
            </p:nvSpPr>
            <p:spPr bwMode="auto">
              <a:xfrm>
                <a:off x="1542" y="2097"/>
                <a:ext cx="11" cy="16"/>
              </a:xfrm>
              <a:prstGeom prst="ellipse">
                <a:avLst/>
              </a:prstGeom>
              <a:solidFill>
                <a:srgbClr val="4D4D4D"/>
              </a:solidFill>
              <a:ln w="7938">
                <a:solidFill>
                  <a:srgbClr val="4D4D4D"/>
                </a:solidFill>
                <a:round/>
                <a:headEnd/>
                <a:tailEnd/>
              </a:ln>
            </p:spPr>
            <p:txBody>
              <a:bodyPr/>
              <a:lstStyle/>
              <a:p>
                <a:endParaRPr lang="en-US"/>
              </a:p>
            </p:txBody>
          </p:sp>
          <p:sp>
            <p:nvSpPr>
              <p:cNvPr id="23560" name="Oval 1113"/>
              <p:cNvSpPr>
                <a:spLocks noChangeArrowheads="1"/>
              </p:cNvSpPr>
              <p:nvPr/>
            </p:nvSpPr>
            <p:spPr bwMode="auto">
              <a:xfrm>
                <a:off x="1581" y="2143"/>
                <a:ext cx="10" cy="14"/>
              </a:xfrm>
              <a:prstGeom prst="ellipse">
                <a:avLst/>
              </a:prstGeom>
              <a:solidFill>
                <a:srgbClr val="4D4D4D"/>
              </a:solidFill>
              <a:ln w="7938">
                <a:solidFill>
                  <a:srgbClr val="4D4D4D"/>
                </a:solidFill>
                <a:round/>
                <a:headEnd/>
                <a:tailEnd/>
              </a:ln>
            </p:spPr>
            <p:txBody>
              <a:bodyPr/>
              <a:lstStyle/>
              <a:p>
                <a:endParaRPr lang="en-US"/>
              </a:p>
            </p:txBody>
          </p:sp>
          <p:sp>
            <p:nvSpPr>
              <p:cNvPr id="23561" name="Oval 1114"/>
              <p:cNvSpPr>
                <a:spLocks noChangeArrowheads="1"/>
              </p:cNvSpPr>
              <p:nvPr/>
            </p:nvSpPr>
            <p:spPr bwMode="auto">
              <a:xfrm>
                <a:off x="1555" y="2161"/>
                <a:ext cx="10" cy="16"/>
              </a:xfrm>
              <a:prstGeom prst="ellipse">
                <a:avLst/>
              </a:prstGeom>
              <a:solidFill>
                <a:srgbClr val="4D4D4D"/>
              </a:solidFill>
              <a:ln w="7938">
                <a:solidFill>
                  <a:srgbClr val="4D4D4D"/>
                </a:solidFill>
                <a:round/>
                <a:headEnd/>
                <a:tailEnd/>
              </a:ln>
            </p:spPr>
            <p:txBody>
              <a:bodyPr/>
              <a:lstStyle/>
              <a:p>
                <a:endParaRPr lang="en-US"/>
              </a:p>
            </p:txBody>
          </p:sp>
          <p:sp>
            <p:nvSpPr>
              <p:cNvPr id="23562" name="Oval 1115"/>
              <p:cNvSpPr>
                <a:spLocks noChangeArrowheads="1"/>
              </p:cNvSpPr>
              <p:nvPr/>
            </p:nvSpPr>
            <p:spPr bwMode="auto">
              <a:xfrm>
                <a:off x="1593" y="2170"/>
                <a:ext cx="10" cy="15"/>
              </a:xfrm>
              <a:prstGeom prst="ellipse">
                <a:avLst/>
              </a:prstGeom>
              <a:solidFill>
                <a:srgbClr val="4D4D4D"/>
              </a:solidFill>
              <a:ln w="7938">
                <a:solidFill>
                  <a:srgbClr val="4D4D4D"/>
                </a:solidFill>
                <a:round/>
                <a:headEnd/>
                <a:tailEnd/>
              </a:ln>
            </p:spPr>
            <p:txBody>
              <a:bodyPr/>
              <a:lstStyle/>
              <a:p>
                <a:endParaRPr lang="en-US"/>
              </a:p>
            </p:txBody>
          </p:sp>
        </p:grpSp>
      </p:grpSp>
      <p:grpSp>
        <p:nvGrpSpPr>
          <p:cNvPr id="22553" name="Group 1116"/>
          <p:cNvGrpSpPr>
            <a:grpSpLocks/>
          </p:cNvGrpSpPr>
          <p:nvPr/>
        </p:nvGrpSpPr>
        <p:grpSpPr bwMode="auto">
          <a:xfrm>
            <a:off x="1450975" y="4664075"/>
            <a:ext cx="455613" cy="160338"/>
            <a:chOff x="1429" y="2334"/>
            <a:chExt cx="287" cy="101"/>
          </a:xfrm>
        </p:grpSpPr>
        <p:grpSp>
          <p:nvGrpSpPr>
            <p:cNvPr id="23499" name="Group 1117"/>
            <p:cNvGrpSpPr>
              <a:grpSpLocks/>
            </p:cNvGrpSpPr>
            <p:nvPr/>
          </p:nvGrpSpPr>
          <p:grpSpPr bwMode="auto">
            <a:xfrm>
              <a:off x="1583" y="2335"/>
              <a:ext cx="87" cy="88"/>
              <a:chOff x="1583" y="2335"/>
              <a:chExt cx="87" cy="88"/>
            </a:xfrm>
          </p:grpSpPr>
          <p:sp>
            <p:nvSpPr>
              <p:cNvPr id="23540" name="Oval 1118"/>
              <p:cNvSpPr>
                <a:spLocks noChangeArrowheads="1"/>
              </p:cNvSpPr>
              <p:nvPr/>
            </p:nvSpPr>
            <p:spPr bwMode="auto">
              <a:xfrm>
                <a:off x="1583" y="2366"/>
                <a:ext cx="11" cy="14"/>
              </a:xfrm>
              <a:prstGeom prst="ellipse">
                <a:avLst/>
              </a:prstGeom>
              <a:solidFill>
                <a:srgbClr val="4D4D4D"/>
              </a:solidFill>
              <a:ln w="7938">
                <a:solidFill>
                  <a:srgbClr val="4D4D4D"/>
                </a:solidFill>
                <a:round/>
                <a:headEnd/>
                <a:tailEnd/>
              </a:ln>
            </p:spPr>
            <p:txBody>
              <a:bodyPr/>
              <a:lstStyle/>
              <a:p>
                <a:endParaRPr lang="en-US"/>
              </a:p>
            </p:txBody>
          </p:sp>
          <p:sp>
            <p:nvSpPr>
              <p:cNvPr id="23541" name="Oval 1119"/>
              <p:cNvSpPr>
                <a:spLocks noChangeArrowheads="1"/>
              </p:cNvSpPr>
              <p:nvPr/>
            </p:nvSpPr>
            <p:spPr bwMode="auto">
              <a:xfrm>
                <a:off x="1660" y="2348"/>
                <a:ext cx="10" cy="14"/>
              </a:xfrm>
              <a:prstGeom prst="ellipse">
                <a:avLst/>
              </a:prstGeom>
              <a:solidFill>
                <a:srgbClr val="4D4D4D"/>
              </a:solidFill>
              <a:ln w="7938">
                <a:solidFill>
                  <a:srgbClr val="4D4D4D"/>
                </a:solidFill>
                <a:round/>
                <a:headEnd/>
                <a:tailEnd/>
              </a:ln>
            </p:spPr>
            <p:txBody>
              <a:bodyPr/>
              <a:lstStyle/>
              <a:p>
                <a:endParaRPr lang="en-US"/>
              </a:p>
            </p:txBody>
          </p:sp>
          <p:sp>
            <p:nvSpPr>
              <p:cNvPr id="23542" name="Oval 1120"/>
              <p:cNvSpPr>
                <a:spLocks noChangeArrowheads="1"/>
              </p:cNvSpPr>
              <p:nvPr/>
            </p:nvSpPr>
            <p:spPr bwMode="auto">
              <a:xfrm>
                <a:off x="1612" y="2369"/>
                <a:ext cx="11" cy="15"/>
              </a:xfrm>
              <a:prstGeom prst="ellipse">
                <a:avLst/>
              </a:prstGeom>
              <a:solidFill>
                <a:srgbClr val="4D4D4D"/>
              </a:solidFill>
              <a:ln w="7938">
                <a:solidFill>
                  <a:srgbClr val="4D4D4D"/>
                </a:solidFill>
                <a:round/>
                <a:headEnd/>
                <a:tailEnd/>
              </a:ln>
            </p:spPr>
            <p:txBody>
              <a:bodyPr/>
              <a:lstStyle/>
              <a:p>
                <a:endParaRPr lang="en-US"/>
              </a:p>
            </p:txBody>
          </p:sp>
          <p:sp>
            <p:nvSpPr>
              <p:cNvPr id="23543" name="Oval 1121"/>
              <p:cNvSpPr>
                <a:spLocks noChangeArrowheads="1"/>
              </p:cNvSpPr>
              <p:nvPr/>
            </p:nvSpPr>
            <p:spPr bwMode="auto">
              <a:xfrm>
                <a:off x="1591" y="2408"/>
                <a:ext cx="10" cy="15"/>
              </a:xfrm>
              <a:prstGeom prst="ellipse">
                <a:avLst/>
              </a:prstGeom>
              <a:solidFill>
                <a:srgbClr val="4D4D4D"/>
              </a:solidFill>
              <a:ln w="7938">
                <a:solidFill>
                  <a:srgbClr val="4D4D4D"/>
                </a:solidFill>
                <a:round/>
                <a:headEnd/>
                <a:tailEnd/>
              </a:ln>
            </p:spPr>
            <p:txBody>
              <a:bodyPr/>
              <a:lstStyle/>
              <a:p>
                <a:endParaRPr lang="en-US"/>
              </a:p>
            </p:txBody>
          </p:sp>
          <p:sp>
            <p:nvSpPr>
              <p:cNvPr id="23544" name="Oval 1122"/>
              <p:cNvSpPr>
                <a:spLocks noChangeArrowheads="1"/>
              </p:cNvSpPr>
              <p:nvPr/>
            </p:nvSpPr>
            <p:spPr bwMode="auto">
              <a:xfrm>
                <a:off x="1637" y="2340"/>
                <a:ext cx="10" cy="15"/>
              </a:xfrm>
              <a:prstGeom prst="ellipse">
                <a:avLst/>
              </a:prstGeom>
              <a:solidFill>
                <a:srgbClr val="4D4D4D"/>
              </a:solidFill>
              <a:ln w="7938">
                <a:solidFill>
                  <a:srgbClr val="4D4D4D"/>
                </a:solidFill>
                <a:round/>
                <a:headEnd/>
                <a:tailEnd/>
              </a:ln>
            </p:spPr>
            <p:txBody>
              <a:bodyPr/>
              <a:lstStyle/>
              <a:p>
                <a:endParaRPr lang="en-US"/>
              </a:p>
            </p:txBody>
          </p:sp>
          <p:sp>
            <p:nvSpPr>
              <p:cNvPr id="23545" name="Oval 1123"/>
              <p:cNvSpPr>
                <a:spLocks noChangeArrowheads="1"/>
              </p:cNvSpPr>
              <p:nvPr/>
            </p:nvSpPr>
            <p:spPr bwMode="auto">
              <a:xfrm>
                <a:off x="1603" y="2335"/>
                <a:ext cx="11" cy="16"/>
              </a:xfrm>
              <a:prstGeom prst="ellipse">
                <a:avLst/>
              </a:prstGeom>
              <a:solidFill>
                <a:srgbClr val="4D4D4D"/>
              </a:solidFill>
              <a:ln w="7938">
                <a:solidFill>
                  <a:srgbClr val="4D4D4D"/>
                </a:solidFill>
                <a:round/>
                <a:headEnd/>
                <a:tailEnd/>
              </a:ln>
            </p:spPr>
            <p:txBody>
              <a:bodyPr/>
              <a:lstStyle/>
              <a:p>
                <a:endParaRPr lang="en-US"/>
              </a:p>
            </p:txBody>
          </p:sp>
          <p:sp>
            <p:nvSpPr>
              <p:cNvPr id="23546" name="Oval 1124"/>
              <p:cNvSpPr>
                <a:spLocks noChangeArrowheads="1"/>
              </p:cNvSpPr>
              <p:nvPr/>
            </p:nvSpPr>
            <p:spPr bwMode="auto">
              <a:xfrm>
                <a:off x="1641" y="2381"/>
                <a:ext cx="10" cy="16"/>
              </a:xfrm>
              <a:prstGeom prst="ellipse">
                <a:avLst/>
              </a:prstGeom>
              <a:solidFill>
                <a:srgbClr val="4D4D4D"/>
              </a:solidFill>
              <a:ln w="7938">
                <a:solidFill>
                  <a:srgbClr val="4D4D4D"/>
                </a:solidFill>
                <a:round/>
                <a:headEnd/>
                <a:tailEnd/>
              </a:ln>
            </p:spPr>
            <p:txBody>
              <a:bodyPr/>
              <a:lstStyle/>
              <a:p>
                <a:endParaRPr lang="en-US"/>
              </a:p>
            </p:txBody>
          </p:sp>
          <p:sp>
            <p:nvSpPr>
              <p:cNvPr id="23547" name="Oval 1125"/>
              <p:cNvSpPr>
                <a:spLocks noChangeArrowheads="1"/>
              </p:cNvSpPr>
              <p:nvPr/>
            </p:nvSpPr>
            <p:spPr bwMode="auto">
              <a:xfrm>
                <a:off x="1614" y="2401"/>
                <a:ext cx="11" cy="15"/>
              </a:xfrm>
              <a:prstGeom prst="ellipse">
                <a:avLst/>
              </a:prstGeom>
              <a:solidFill>
                <a:srgbClr val="4D4D4D"/>
              </a:solidFill>
              <a:ln w="7938">
                <a:solidFill>
                  <a:srgbClr val="4D4D4D"/>
                </a:solidFill>
                <a:round/>
                <a:headEnd/>
                <a:tailEnd/>
              </a:ln>
            </p:spPr>
            <p:txBody>
              <a:bodyPr/>
              <a:lstStyle/>
              <a:p>
                <a:endParaRPr lang="en-US"/>
              </a:p>
            </p:txBody>
          </p:sp>
          <p:sp>
            <p:nvSpPr>
              <p:cNvPr id="23548" name="Oval 1126"/>
              <p:cNvSpPr>
                <a:spLocks noChangeArrowheads="1"/>
              </p:cNvSpPr>
              <p:nvPr/>
            </p:nvSpPr>
            <p:spPr bwMode="auto">
              <a:xfrm>
                <a:off x="1653" y="2408"/>
                <a:ext cx="10" cy="15"/>
              </a:xfrm>
              <a:prstGeom prst="ellipse">
                <a:avLst/>
              </a:prstGeom>
              <a:solidFill>
                <a:srgbClr val="4D4D4D"/>
              </a:solidFill>
              <a:ln w="7938">
                <a:solidFill>
                  <a:srgbClr val="4D4D4D"/>
                </a:solidFill>
                <a:round/>
                <a:headEnd/>
                <a:tailEnd/>
              </a:ln>
            </p:spPr>
            <p:txBody>
              <a:bodyPr/>
              <a:lstStyle/>
              <a:p>
                <a:endParaRPr lang="en-US"/>
              </a:p>
            </p:txBody>
          </p:sp>
        </p:grpSp>
        <p:grpSp>
          <p:nvGrpSpPr>
            <p:cNvPr id="23500" name="Group 1127"/>
            <p:cNvGrpSpPr>
              <a:grpSpLocks/>
            </p:cNvGrpSpPr>
            <p:nvPr/>
          </p:nvGrpSpPr>
          <p:grpSpPr bwMode="auto">
            <a:xfrm>
              <a:off x="1490" y="2335"/>
              <a:ext cx="87" cy="88"/>
              <a:chOff x="1490" y="2335"/>
              <a:chExt cx="87" cy="88"/>
            </a:xfrm>
          </p:grpSpPr>
          <p:sp>
            <p:nvSpPr>
              <p:cNvPr id="23531" name="Oval 1128"/>
              <p:cNvSpPr>
                <a:spLocks noChangeArrowheads="1"/>
              </p:cNvSpPr>
              <p:nvPr/>
            </p:nvSpPr>
            <p:spPr bwMode="auto">
              <a:xfrm>
                <a:off x="1490" y="2366"/>
                <a:ext cx="11" cy="14"/>
              </a:xfrm>
              <a:prstGeom prst="ellipse">
                <a:avLst/>
              </a:prstGeom>
              <a:solidFill>
                <a:srgbClr val="4D4D4D"/>
              </a:solidFill>
              <a:ln w="7938">
                <a:solidFill>
                  <a:srgbClr val="4D4D4D"/>
                </a:solidFill>
                <a:round/>
                <a:headEnd/>
                <a:tailEnd/>
              </a:ln>
            </p:spPr>
            <p:txBody>
              <a:bodyPr/>
              <a:lstStyle/>
              <a:p>
                <a:endParaRPr lang="en-US"/>
              </a:p>
            </p:txBody>
          </p:sp>
          <p:sp>
            <p:nvSpPr>
              <p:cNvPr id="23532" name="Oval 1129"/>
              <p:cNvSpPr>
                <a:spLocks noChangeArrowheads="1"/>
              </p:cNvSpPr>
              <p:nvPr/>
            </p:nvSpPr>
            <p:spPr bwMode="auto">
              <a:xfrm>
                <a:off x="1566" y="2348"/>
                <a:ext cx="11" cy="14"/>
              </a:xfrm>
              <a:prstGeom prst="ellipse">
                <a:avLst/>
              </a:prstGeom>
              <a:solidFill>
                <a:srgbClr val="4D4D4D"/>
              </a:solidFill>
              <a:ln w="7938">
                <a:solidFill>
                  <a:srgbClr val="4D4D4D"/>
                </a:solidFill>
                <a:round/>
                <a:headEnd/>
                <a:tailEnd/>
              </a:ln>
            </p:spPr>
            <p:txBody>
              <a:bodyPr/>
              <a:lstStyle/>
              <a:p>
                <a:endParaRPr lang="en-US"/>
              </a:p>
            </p:txBody>
          </p:sp>
          <p:sp>
            <p:nvSpPr>
              <p:cNvPr id="23533" name="Oval 1130"/>
              <p:cNvSpPr>
                <a:spLocks noChangeArrowheads="1"/>
              </p:cNvSpPr>
              <p:nvPr/>
            </p:nvSpPr>
            <p:spPr bwMode="auto">
              <a:xfrm>
                <a:off x="1519" y="2369"/>
                <a:ext cx="11" cy="15"/>
              </a:xfrm>
              <a:prstGeom prst="ellipse">
                <a:avLst/>
              </a:prstGeom>
              <a:solidFill>
                <a:srgbClr val="4D4D4D"/>
              </a:solidFill>
              <a:ln w="7938">
                <a:solidFill>
                  <a:srgbClr val="4D4D4D"/>
                </a:solidFill>
                <a:round/>
                <a:headEnd/>
                <a:tailEnd/>
              </a:ln>
            </p:spPr>
            <p:txBody>
              <a:bodyPr/>
              <a:lstStyle/>
              <a:p>
                <a:endParaRPr lang="en-US"/>
              </a:p>
            </p:txBody>
          </p:sp>
          <p:sp>
            <p:nvSpPr>
              <p:cNvPr id="23534" name="Oval 1131"/>
              <p:cNvSpPr>
                <a:spLocks noChangeArrowheads="1"/>
              </p:cNvSpPr>
              <p:nvPr/>
            </p:nvSpPr>
            <p:spPr bwMode="auto">
              <a:xfrm>
                <a:off x="1498" y="2408"/>
                <a:ext cx="10" cy="15"/>
              </a:xfrm>
              <a:prstGeom prst="ellipse">
                <a:avLst/>
              </a:prstGeom>
              <a:solidFill>
                <a:srgbClr val="4D4D4D"/>
              </a:solidFill>
              <a:ln w="7938">
                <a:solidFill>
                  <a:srgbClr val="4D4D4D"/>
                </a:solidFill>
                <a:round/>
                <a:headEnd/>
                <a:tailEnd/>
              </a:ln>
            </p:spPr>
            <p:txBody>
              <a:bodyPr/>
              <a:lstStyle/>
              <a:p>
                <a:endParaRPr lang="en-US"/>
              </a:p>
            </p:txBody>
          </p:sp>
          <p:sp>
            <p:nvSpPr>
              <p:cNvPr id="23535" name="Oval 1132"/>
              <p:cNvSpPr>
                <a:spLocks noChangeArrowheads="1"/>
              </p:cNvSpPr>
              <p:nvPr/>
            </p:nvSpPr>
            <p:spPr bwMode="auto">
              <a:xfrm>
                <a:off x="1542" y="2340"/>
                <a:ext cx="12" cy="15"/>
              </a:xfrm>
              <a:prstGeom prst="ellipse">
                <a:avLst/>
              </a:prstGeom>
              <a:solidFill>
                <a:srgbClr val="4D4D4D"/>
              </a:solidFill>
              <a:ln w="7938">
                <a:solidFill>
                  <a:srgbClr val="4D4D4D"/>
                </a:solidFill>
                <a:round/>
                <a:headEnd/>
                <a:tailEnd/>
              </a:ln>
            </p:spPr>
            <p:txBody>
              <a:bodyPr/>
              <a:lstStyle/>
              <a:p>
                <a:endParaRPr lang="en-US"/>
              </a:p>
            </p:txBody>
          </p:sp>
          <p:sp>
            <p:nvSpPr>
              <p:cNvPr id="23536" name="Oval 1133"/>
              <p:cNvSpPr>
                <a:spLocks noChangeArrowheads="1"/>
              </p:cNvSpPr>
              <p:nvPr/>
            </p:nvSpPr>
            <p:spPr bwMode="auto">
              <a:xfrm>
                <a:off x="1510" y="2335"/>
                <a:ext cx="10" cy="16"/>
              </a:xfrm>
              <a:prstGeom prst="ellipse">
                <a:avLst/>
              </a:prstGeom>
              <a:solidFill>
                <a:srgbClr val="4D4D4D"/>
              </a:solidFill>
              <a:ln w="7938">
                <a:solidFill>
                  <a:srgbClr val="4D4D4D"/>
                </a:solidFill>
                <a:round/>
                <a:headEnd/>
                <a:tailEnd/>
              </a:ln>
            </p:spPr>
            <p:txBody>
              <a:bodyPr/>
              <a:lstStyle/>
              <a:p>
                <a:endParaRPr lang="en-US"/>
              </a:p>
            </p:txBody>
          </p:sp>
          <p:sp>
            <p:nvSpPr>
              <p:cNvPr id="23537" name="Oval 1134"/>
              <p:cNvSpPr>
                <a:spLocks noChangeArrowheads="1"/>
              </p:cNvSpPr>
              <p:nvPr/>
            </p:nvSpPr>
            <p:spPr bwMode="auto">
              <a:xfrm>
                <a:off x="1548" y="2381"/>
                <a:ext cx="10" cy="16"/>
              </a:xfrm>
              <a:prstGeom prst="ellipse">
                <a:avLst/>
              </a:prstGeom>
              <a:solidFill>
                <a:srgbClr val="4D4D4D"/>
              </a:solidFill>
              <a:ln w="7938">
                <a:solidFill>
                  <a:srgbClr val="4D4D4D"/>
                </a:solidFill>
                <a:round/>
                <a:headEnd/>
                <a:tailEnd/>
              </a:ln>
            </p:spPr>
            <p:txBody>
              <a:bodyPr/>
              <a:lstStyle/>
              <a:p>
                <a:endParaRPr lang="en-US"/>
              </a:p>
            </p:txBody>
          </p:sp>
          <p:sp>
            <p:nvSpPr>
              <p:cNvPr id="23538" name="Oval 1135"/>
              <p:cNvSpPr>
                <a:spLocks noChangeArrowheads="1"/>
              </p:cNvSpPr>
              <p:nvPr/>
            </p:nvSpPr>
            <p:spPr bwMode="auto">
              <a:xfrm>
                <a:off x="1522" y="2401"/>
                <a:ext cx="10" cy="15"/>
              </a:xfrm>
              <a:prstGeom prst="ellipse">
                <a:avLst/>
              </a:prstGeom>
              <a:solidFill>
                <a:srgbClr val="4D4D4D"/>
              </a:solidFill>
              <a:ln w="7938">
                <a:solidFill>
                  <a:srgbClr val="4D4D4D"/>
                </a:solidFill>
                <a:round/>
                <a:headEnd/>
                <a:tailEnd/>
              </a:ln>
            </p:spPr>
            <p:txBody>
              <a:bodyPr/>
              <a:lstStyle/>
              <a:p>
                <a:endParaRPr lang="en-US"/>
              </a:p>
            </p:txBody>
          </p:sp>
          <p:sp>
            <p:nvSpPr>
              <p:cNvPr id="23539" name="Oval 1136"/>
              <p:cNvSpPr>
                <a:spLocks noChangeArrowheads="1"/>
              </p:cNvSpPr>
              <p:nvPr/>
            </p:nvSpPr>
            <p:spPr bwMode="auto">
              <a:xfrm>
                <a:off x="1559" y="2408"/>
                <a:ext cx="12" cy="15"/>
              </a:xfrm>
              <a:prstGeom prst="ellipse">
                <a:avLst/>
              </a:prstGeom>
              <a:solidFill>
                <a:srgbClr val="4D4D4D"/>
              </a:solidFill>
              <a:ln w="7938">
                <a:solidFill>
                  <a:srgbClr val="4D4D4D"/>
                </a:solidFill>
                <a:round/>
                <a:headEnd/>
                <a:tailEnd/>
              </a:ln>
            </p:spPr>
            <p:txBody>
              <a:bodyPr/>
              <a:lstStyle/>
              <a:p>
                <a:endParaRPr lang="en-US"/>
              </a:p>
            </p:txBody>
          </p:sp>
        </p:grpSp>
        <p:grpSp>
          <p:nvGrpSpPr>
            <p:cNvPr id="23501" name="Group 1137"/>
            <p:cNvGrpSpPr>
              <a:grpSpLocks/>
            </p:cNvGrpSpPr>
            <p:nvPr/>
          </p:nvGrpSpPr>
          <p:grpSpPr bwMode="auto">
            <a:xfrm>
              <a:off x="1429" y="2340"/>
              <a:ext cx="86" cy="88"/>
              <a:chOff x="1429" y="2340"/>
              <a:chExt cx="86" cy="88"/>
            </a:xfrm>
          </p:grpSpPr>
          <p:sp>
            <p:nvSpPr>
              <p:cNvPr id="23522" name="Oval 1138"/>
              <p:cNvSpPr>
                <a:spLocks noChangeArrowheads="1"/>
              </p:cNvSpPr>
              <p:nvPr/>
            </p:nvSpPr>
            <p:spPr bwMode="auto">
              <a:xfrm>
                <a:off x="1429" y="2369"/>
                <a:ext cx="11" cy="15"/>
              </a:xfrm>
              <a:prstGeom prst="ellipse">
                <a:avLst/>
              </a:prstGeom>
              <a:solidFill>
                <a:srgbClr val="4D4D4D"/>
              </a:solidFill>
              <a:ln w="7938">
                <a:solidFill>
                  <a:srgbClr val="4D4D4D"/>
                </a:solidFill>
                <a:round/>
                <a:headEnd/>
                <a:tailEnd/>
              </a:ln>
            </p:spPr>
            <p:txBody>
              <a:bodyPr/>
              <a:lstStyle/>
              <a:p>
                <a:endParaRPr lang="en-US"/>
              </a:p>
            </p:txBody>
          </p:sp>
          <p:sp>
            <p:nvSpPr>
              <p:cNvPr id="23523" name="Oval 1139"/>
              <p:cNvSpPr>
                <a:spLocks noChangeArrowheads="1"/>
              </p:cNvSpPr>
              <p:nvPr/>
            </p:nvSpPr>
            <p:spPr bwMode="auto">
              <a:xfrm>
                <a:off x="1505" y="2352"/>
                <a:ext cx="10" cy="13"/>
              </a:xfrm>
              <a:prstGeom prst="ellipse">
                <a:avLst/>
              </a:prstGeom>
              <a:solidFill>
                <a:srgbClr val="4D4D4D"/>
              </a:solidFill>
              <a:ln w="7938">
                <a:solidFill>
                  <a:srgbClr val="4D4D4D"/>
                </a:solidFill>
                <a:round/>
                <a:headEnd/>
                <a:tailEnd/>
              </a:ln>
            </p:spPr>
            <p:txBody>
              <a:bodyPr/>
              <a:lstStyle/>
              <a:p>
                <a:endParaRPr lang="en-US"/>
              </a:p>
            </p:txBody>
          </p:sp>
          <p:sp>
            <p:nvSpPr>
              <p:cNvPr id="23524" name="Oval 1140"/>
              <p:cNvSpPr>
                <a:spLocks noChangeArrowheads="1"/>
              </p:cNvSpPr>
              <p:nvPr/>
            </p:nvSpPr>
            <p:spPr bwMode="auto">
              <a:xfrm>
                <a:off x="1458" y="2374"/>
                <a:ext cx="9" cy="16"/>
              </a:xfrm>
              <a:prstGeom prst="ellipse">
                <a:avLst/>
              </a:prstGeom>
              <a:solidFill>
                <a:srgbClr val="4D4D4D"/>
              </a:solidFill>
              <a:ln w="7938">
                <a:solidFill>
                  <a:srgbClr val="4D4D4D"/>
                </a:solidFill>
                <a:round/>
                <a:headEnd/>
                <a:tailEnd/>
              </a:ln>
            </p:spPr>
            <p:txBody>
              <a:bodyPr/>
              <a:lstStyle/>
              <a:p>
                <a:endParaRPr lang="en-US"/>
              </a:p>
            </p:txBody>
          </p:sp>
          <p:sp>
            <p:nvSpPr>
              <p:cNvPr id="23525" name="Oval 1141"/>
              <p:cNvSpPr>
                <a:spLocks noChangeArrowheads="1"/>
              </p:cNvSpPr>
              <p:nvPr/>
            </p:nvSpPr>
            <p:spPr bwMode="auto">
              <a:xfrm>
                <a:off x="1437" y="2412"/>
                <a:ext cx="9" cy="16"/>
              </a:xfrm>
              <a:prstGeom prst="ellipse">
                <a:avLst/>
              </a:prstGeom>
              <a:solidFill>
                <a:srgbClr val="4D4D4D"/>
              </a:solidFill>
              <a:ln w="7938">
                <a:solidFill>
                  <a:srgbClr val="4D4D4D"/>
                </a:solidFill>
                <a:round/>
                <a:headEnd/>
                <a:tailEnd/>
              </a:ln>
            </p:spPr>
            <p:txBody>
              <a:bodyPr/>
              <a:lstStyle/>
              <a:p>
                <a:endParaRPr lang="en-US"/>
              </a:p>
            </p:txBody>
          </p:sp>
          <p:sp>
            <p:nvSpPr>
              <p:cNvPr id="23526" name="Oval 1142"/>
              <p:cNvSpPr>
                <a:spLocks noChangeArrowheads="1"/>
              </p:cNvSpPr>
              <p:nvPr/>
            </p:nvSpPr>
            <p:spPr bwMode="auto">
              <a:xfrm>
                <a:off x="1481" y="2344"/>
                <a:ext cx="11" cy="14"/>
              </a:xfrm>
              <a:prstGeom prst="ellipse">
                <a:avLst/>
              </a:prstGeom>
              <a:solidFill>
                <a:srgbClr val="4D4D4D"/>
              </a:solidFill>
              <a:ln w="7938">
                <a:solidFill>
                  <a:srgbClr val="4D4D4D"/>
                </a:solidFill>
                <a:round/>
                <a:headEnd/>
                <a:tailEnd/>
              </a:ln>
            </p:spPr>
            <p:txBody>
              <a:bodyPr/>
              <a:lstStyle/>
              <a:p>
                <a:endParaRPr lang="en-US"/>
              </a:p>
            </p:txBody>
          </p:sp>
          <p:sp>
            <p:nvSpPr>
              <p:cNvPr id="23527" name="Oval 1143"/>
              <p:cNvSpPr>
                <a:spLocks noChangeArrowheads="1"/>
              </p:cNvSpPr>
              <p:nvPr/>
            </p:nvSpPr>
            <p:spPr bwMode="auto">
              <a:xfrm>
                <a:off x="1447" y="2340"/>
                <a:ext cx="11" cy="15"/>
              </a:xfrm>
              <a:prstGeom prst="ellipse">
                <a:avLst/>
              </a:prstGeom>
              <a:solidFill>
                <a:srgbClr val="4D4D4D"/>
              </a:solidFill>
              <a:ln w="7938">
                <a:solidFill>
                  <a:srgbClr val="4D4D4D"/>
                </a:solidFill>
                <a:round/>
                <a:headEnd/>
                <a:tailEnd/>
              </a:ln>
            </p:spPr>
            <p:txBody>
              <a:bodyPr/>
              <a:lstStyle/>
              <a:p>
                <a:endParaRPr lang="en-US"/>
              </a:p>
            </p:txBody>
          </p:sp>
          <p:sp>
            <p:nvSpPr>
              <p:cNvPr id="23528" name="Oval 1144"/>
              <p:cNvSpPr>
                <a:spLocks noChangeArrowheads="1"/>
              </p:cNvSpPr>
              <p:nvPr/>
            </p:nvSpPr>
            <p:spPr bwMode="auto">
              <a:xfrm>
                <a:off x="1486" y="2384"/>
                <a:ext cx="10" cy="16"/>
              </a:xfrm>
              <a:prstGeom prst="ellipse">
                <a:avLst/>
              </a:prstGeom>
              <a:solidFill>
                <a:srgbClr val="4D4D4D"/>
              </a:solidFill>
              <a:ln w="7938">
                <a:solidFill>
                  <a:srgbClr val="4D4D4D"/>
                </a:solidFill>
                <a:round/>
                <a:headEnd/>
                <a:tailEnd/>
              </a:ln>
            </p:spPr>
            <p:txBody>
              <a:bodyPr/>
              <a:lstStyle/>
              <a:p>
                <a:endParaRPr lang="en-US"/>
              </a:p>
            </p:txBody>
          </p:sp>
          <p:sp>
            <p:nvSpPr>
              <p:cNvPr id="23529" name="Oval 1145"/>
              <p:cNvSpPr>
                <a:spLocks noChangeArrowheads="1"/>
              </p:cNvSpPr>
              <p:nvPr/>
            </p:nvSpPr>
            <p:spPr bwMode="auto">
              <a:xfrm>
                <a:off x="1461" y="2404"/>
                <a:ext cx="9" cy="15"/>
              </a:xfrm>
              <a:prstGeom prst="ellipse">
                <a:avLst/>
              </a:prstGeom>
              <a:solidFill>
                <a:srgbClr val="4D4D4D"/>
              </a:solidFill>
              <a:ln w="7938">
                <a:solidFill>
                  <a:srgbClr val="4D4D4D"/>
                </a:solidFill>
                <a:round/>
                <a:headEnd/>
                <a:tailEnd/>
              </a:ln>
            </p:spPr>
            <p:txBody>
              <a:bodyPr/>
              <a:lstStyle/>
              <a:p>
                <a:endParaRPr lang="en-US"/>
              </a:p>
            </p:txBody>
          </p:sp>
          <p:sp>
            <p:nvSpPr>
              <p:cNvPr id="23530" name="Oval 1146"/>
              <p:cNvSpPr>
                <a:spLocks noChangeArrowheads="1"/>
              </p:cNvSpPr>
              <p:nvPr/>
            </p:nvSpPr>
            <p:spPr bwMode="auto">
              <a:xfrm>
                <a:off x="1498" y="2412"/>
                <a:ext cx="10" cy="16"/>
              </a:xfrm>
              <a:prstGeom prst="ellipse">
                <a:avLst/>
              </a:prstGeom>
              <a:solidFill>
                <a:srgbClr val="4D4D4D"/>
              </a:solidFill>
              <a:ln w="7938">
                <a:solidFill>
                  <a:srgbClr val="4D4D4D"/>
                </a:solidFill>
                <a:round/>
                <a:headEnd/>
                <a:tailEnd/>
              </a:ln>
            </p:spPr>
            <p:txBody>
              <a:bodyPr/>
              <a:lstStyle/>
              <a:p>
                <a:endParaRPr lang="en-US"/>
              </a:p>
            </p:txBody>
          </p:sp>
        </p:grpSp>
        <p:grpSp>
          <p:nvGrpSpPr>
            <p:cNvPr id="23502" name="Group 1147"/>
            <p:cNvGrpSpPr>
              <a:grpSpLocks/>
            </p:cNvGrpSpPr>
            <p:nvPr/>
          </p:nvGrpSpPr>
          <p:grpSpPr bwMode="auto">
            <a:xfrm>
              <a:off x="1629" y="2334"/>
              <a:ext cx="87" cy="85"/>
              <a:chOff x="1629" y="2334"/>
              <a:chExt cx="87" cy="85"/>
            </a:xfrm>
          </p:grpSpPr>
          <p:sp>
            <p:nvSpPr>
              <p:cNvPr id="23513" name="Oval 1148"/>
              <p:cNvSpPr>
                <a:spLocks noChangeArrowheads="1"/>
              </p:cNvSpPr>
              <p:nvPr/>
            </p:nvSpPr>
            <p:spPr bwMode="auto">
              <a:xfrm>
                <a:off x="1629" y="2362"/>
                <a:ext cx="10" cy="15"/>
              </a:xfrm>
              <a:prstGeom prst="ellipse">
                <a:avLst/>
              </a:prstGeom>
              <a:solidFill>
                <a:srgbClr val="4D4D4D"/>
              </a:solidFill>
              <a:ln w="7938">
                <a:solidFill>
                  <a:srgbClr val="4D4D4D"/>
                </a:solidFill>
                <a:round/>
                <a:headEnd/>
                <a:tailEnd/>
              </a:ln>
            </p:spPr>
            <p:txBody>
              <a:bodyPr/>
              <a:lstStyle/>
              <a:p>
                <a:endParaRPr lang="en-US"/>
              </a:p>
            </p:txBody>
          </p:sp>
          <p:sp>
            <p:nvSpPr>
              <p:cNvPr id="23514" name="Oval 1149"/>
              <p:cNvSpPr>
                <a:spLocks noChangeArrowheads="1"/>
              </p:cNvSpPr>
              <p:nvPr/>
            </p:nvSpPr>
            <p:spPr bwMode="auto">
              <a:xfrm>
                <a:off x="1705" y="2344"/>
                <a:ext cx="11" cy="14"/>
              </a:xfrm>
              <a:prstGeom prst="ellipse">
                <a:avLst/>
              </a:prstGeom>
              <a:solidFill>
                <a:srgbClr val="4D4D4D"/>
              </a:solidFill>
              <a:ln w="7938">
                <a:solidFill>
                  <a:srgbClr val="4D4D4D"/>
                </a:solidFill>
                <a:round/>
                <a:headEnd/>
                <a:tailEnd/>
              </a:ln>
            </p:spPr>
            <p:txBody>
              <a:bodyPr/>
              <a:lstStyle/>
              <a:p>
                <a:endParaRPr lang="en-US"/>
              </a:p>
            </p:txBody>
          </p:sp>
          <p:sp>
            <p:nvSpPr>
              <p:cNvPr id="23515" name="Oval 1150"/>
              <p:cNvSpPr>
                <a:spLocks noChangeArrowheads="1"/>
              </p:cNvSpPr>
              <p:nvPr/>
            </p:nvSpPr>
            <p:spPr bwMode="auto">
              <a:xfrm>
                <a:off x="1657" y="2366"/>
                <a:ext cx="11" cy="14"/>
              </a:xfrm>
              <a:prstGeom prst="ellipse">
                <a:avLst/>
              </a:prstGeom>
              <a:solidFill>
                <a:srgbClr val="4D4D4D"/>
              </a:solidFill>
              <a:ln w="7938">
                <a:solidFill>
                  <a:srgbClr val="4D4D4D"/>
                </a:solidFill>
                <a:round/>
                <a:headEnd/>
                <a:tailEnd/>
              </a:ln>
            </p:spPr>
            <p:txBody>
              <a:bodyPr/>
              <a:lstStyle/>
              <a:p>
                <a:endParaRPr lang="en-US"/>
              </a:p>
            </p:txBody>
          </p:sp>
          <p:sp>
            <p:nvSpPr>
              <p:cNvPr id="23516" name="Oval 1151"/>
              <p:cNvSpPr>
                <a:spLocks noChangeArrowheads="1"/>
              </p:cNvSpPr>
              <p:nvPr/>
            </p:nvSpPr>
            <p:spPr bwMode="auto">
              <a:xfrm>
                <a:off x="1637" y="2404"/>
                <a:ext cx="10" cy="15"/>
              </a:xfrm>
              <a:prstGeom prst="ellipse">
                <a:avLst/>
              </a:prstGeom>
              <a:solidFill>
                <a:srgbClr val="4D4D4D"/>
              </a:solidFill>
              <a:ln w="7938">
                <a:solidFill>
                  <a:srgbClr val="4D4D4D"/>
                </a:solidFill>
                <a:round/>
                <a:headEnd/>
                <a:tailEnd/>
              </a:ln>
            </p:spPr>
            <p:txBody>
              <a:bodyPr/>
              <a:lstStyle/>
              <a:p>
                <a:endParaRPr lang="en-US"/>
              </a:p>
            </p:txBody>
          </p:sp>
          <p:sp>
            <p:nvSpPr>
              <p:cNvPr id="23517" name="Oval 1152"/>
              <p:cNvSpPr>
                <a:spLocks noChangeArrowheads="1"/>
              </p:cNvSpPr>
              <p:nvPr/>
            </p:nvSpPr>
            <p:spPr bwMode="auto">
              <a:xfrm>
                <a:off x="1682" y="2335"/>
                <a:ext cx="9" cy="16"/>
              </a:xfrm>
              <a:prstGeom prst="ellipse">
                <a:avLst/>
              </a:prstGeom>
              <a:solidFill>
                <a:srgbClr val="4D4D4D"/>
              </a:solidFill>
              <a:ln w="7938">
                <a:solidFill>
                  <a:srgbClr val="4D4D4D"/>
                </a:solidFill>
                <a:round/>
                <a:headEnd/>
                <a:tailEnd/>
              </a:ln>
            </p:spPr>
            <p:txBody>
              <a:bodyPr/>
              <a:lstStyle/>
              <a:p>
                <a:endParaRPr lang="en-US"/>
              </a:p>
            </p:txBody>
          </p:sp>
          <p:sp>
            <p:nvSpPr>
              <p:cNvPr id="23518" name="Oval 1153"/>
              <p:cNvSpPr>
                <a:spLocks noChangeArrowheads="1"/>
              </p:cNvSpPr>
              <p:nvPr/>
            </p:nvSpPr>
            <p:spPr bwMode="auto">
              <a:xfrm>
                <a:off x="1648" y="2334"/>
                <a:ext cx="11" cy="14"/>
              </a:xfrm>
              <a:prstGeom prst="ellipse">
                <a:avLst/>
              </a:prstGeom>
              <a:solidFill>
                <a:srgbClr val="4D4D4D"/>
              </a:solidFill>
              <a:ln w="7938">
                <a:solidFill>
                  <a:srgbClr val="4D4D4D"/>
                </a:solidFill>
                <a:round/>
                <a:headEnd/>
                <a:tailEnd/>
              </a:ln>
            </p:spPr>
            <p:txBody>
              <a:bodyPr/>
              <a:lstStyle/>
              <a:p>
                <a:endParaRPr lang="en-US"/>
              </a:p>
            </p:txBody>
          </p:sp>
          <p:sp>
            <p:nvSpPr>
              <p:cNvPr id="23519" name="Oval 1154"/>
              <p:cNvSpPr>
                <a:spLocks noChangeArrowheads="1"/>
              </p:cNvSpPr>
              <p:nvPr/>
            </p:nvSpPr>
            <p:spPr bwMode="auto">
              <a:xfrm>
                <a:off x="1686" y="2377"/>
                <a:ext cx="11" cy="17"/>
              </a:xfrm>
              <a:prstGeom prst="ellipse">
                <a:avLst/>
              </a:prstGeom>
              <a:solidFill>
                <a:srgbClr val="4D4D4D"/>
              </a:solidFill>
              <a:ln w="7938">
                <a:solidFill>
                  <a:srgbClr val="4D4D4D"/>
                </a:solidFill>
                <a:round/>
                <a:headEnd/>
                <a:tailEnd/>
              </a:ln>
            </p:spPr>
            <p:txBody>
              <a:bodyPr/>
              <a:lstStyle/>
              <a:p>
                <a:endParaRPr lang="en-US"/>
              </a:p>
            </p:txBody>
          </p:sp>
          <p:sp>
            <p:nvSpPr>
              <p:cNvPr id="23520" name="Oval 1155"/>
              <p:cNvSpPr>
                <a:spLocks noChangeArrowheads="1"/>
              </p:cNvSpPr>
              <p:nvPr/>
            </p:nvSpPr>
            <p:spPr bwMode="auto">
              <a:xfrm>
                <a:off x="1660" y="2398"/>
                <a:ext cx="10" cy="14"/>
              </a:xfrm>
              <a:prstGeom prst="ellipse">
                <a:avLst/>
              </a:prstGeom>
              <a:solidFill>
                <a:srgbClr val="4D4D4D"/>
              </a:solidFill>
              <a:ln w="7938">
                <a:solidFill>
                  <a:srgbClr val="4D4D4D"/>
                </a:solidFill>
                <a:round/>
                <a:headEnd/>
                <a:tailEnd/>
              </a:ln>
            </p:spPr>
            <p:txBody>
              <a:bodyPr/>
              <a:lstStyle/>
              <a:p>
                <a:endParaRPr lang="en-US"/>
              </a:p>
            </p:txBody>
          </p:sp>
          <p:sp>
            <p:nvSpPr>
              <p:cNvPr id="23521" name="Oval 1156"/>
              <p:cNvSpPr>
                <a:spLocks noChangeArrowheads="1"/>
              </p:cNvSpPr>
              <p:nvPr/>
            </p:nvSpPr>
            <p:spPr bwMode="auto">
              <a:xfrm>
                <a:off x="1698" y="2404"/>
                <a:ext cx="10" cy="15"/>
              </a:xfrm>
              <a:prstGeom prst="ellipse">
                <a:avLst/>
              </a:prstGeom>
              <a:solidFill>
                <a:srgbClr val="4D4D4D"/>
              </a:solidFill>
              <a:ln w="7938">
                <a:solidFill>
                  <a:srgbClr val="4D4D4D"/>
                </a:solidFill>
                <a:round/>
                <a:headEnd/>
                <a:tailEnd/>
              </a:ln>
            </p:spPr>
            <p:txBody>
              <a:bodyPr/>
              <a:lstStyle/>
              <a:p>
                <a:endParaRPr lang="en-US"/>
              </a:p>
            </p:txBody>
          </p:sp>
        </p:grpSp>
        <p:grpSp>
          <p:nvGrpSpPr>
            <p:cNvPr id="23503" name="Group 1157"/>
            <p:cNvGrpSpPr>
              <a:grpSpLocks/>
            </p:cNvGrpSpPr>
            <p:nvPr/>
          </p:nvGrpSpPr>
          <p:grpSpPr bwMode="auto">
            <a:xfrm>
              <a:off x="1526" y="2348"/>
              <a:ext cx="88" cy="87"/>
              <a:chOff x="1526" y="2348"/>
              <a:chExt cx="88" cy="87"/>
            </a:xfrm>
          </p:grpSpPr>
          <p:sp>
            <p:nvSpPr>
              <p:cNvPr id="23504" name="Oval 1158"/>
              <p:cNvSpPr>
                <a:spLocks noChangeArrowheads="1"/>
              </p:cNvSpPr>
              <p:nvPr/>
            </p:nvSpPr>
            <p:spPr bwMode="auto">
              <a:xfrm>
                <a:off x="1526" y="2377"/>
                <a:ext cx="11" cy="17"/>
              </a:xfrm>
              <a:prstGeom prst="ellipse">
                <a:avLst/>
              </a:prstGeom>
              <a:solidFill>
                <a:srgbClr val="4D4D4D"/>
              </a:solidFill>
              <a:ln w="7938">
                <a:solidFill>
                  <a:srgbClr val="4D4D4D"/>
                </a:solidFill>
                <a:round/>
                <a:headEnd/>
                <a:tailEnd/>
              </a:ln>
            </p:spPr>
            <p:txBody>
              <a:bodyPr/>
              <a:lstStyle/>
              <a:p>
                <a:endParaRPr lang="en-US"/>
              </a:p>
            </p:txBody>
          </p:sp>
          <p:sp>
            <p:nvSpPr>
              <p:cNvPr id="23505" name="Oval 1159"/>
              <p:cNvSpPr>
                <a:spLocks noChangeArrowheads="1"/>
              </p:cNvSpPr>
              <p:nvPr/>
            </p:nvSpPr>
            <p:spPr bwMode="auto">
              <a:xfrm>
                <a:off x="1603" y="2359"/>
                <a:ext cx="11" cy="14"/>
              </a:xfrm>
              <a:prstGeom prst="ellipse">
                <a:avLst/>
              </a:prstGeom>
              <a:solidFill>
                <a:srgbClr val="4D4D4D"/>
              </a:solidFill>
              <a:ln w="7938">
                <a:solidFill>
                  <a:srgbClr val="4D4D4D"/>
                </a:solidFill>
                <a:round/>
                <a:headEnd/>
                <a:tailEnd/>
              </a:ln>
            </p:spPr>
            <p:txBody>
              <a:bodyPr/>
              <a:lstStyle/>
              <a:p>
                <a:endParaRPr lang="en-US"/>
              </a:p>
            </p:txBody>
          </p:sp>
          <p:sp>
            <p:nvSpPr>
              <p:cNvPr id="23506" name="Oval 1160"/>
              <p:cNvSpPr>
                <a:spLocks noChangeArrowheads="1"/>
              </p:cNvSpPr>
              <p:nvPr/>
            </p:nvSpPr>
            <p:spPr bwMode="auto">
              <a:xfrm>
                <a:off x="1556" y="2381"/>
                <a:ext cx="9" cy="16"/>
              </a:xfrm>
              <a:prstGeom prst="ellipse">
                <a:avLst/>
              </a:prstGeom>
              <a:solidFill>
                <a:srgbClr val="4D4D4D"/>
              </a:solidFill>
              <a:ln w="7938">
                <a:solidFill>
                  <a:srgbClr val="4D4D4D"/>
                </a:solidFill>
                <a:round/>
                <a:headEnd/>
                <a:tailEnd/>
              </a:ln>
            </p:spPr>
            <p:txBody>
              <a:bodyPr/>
              <a:lstStyle/>
              <a:p>
                <a:endParaRPr lang="en-US"/>
              </a:p>
            </p:txBody>
          </p:sp>
          <p:sp>
            <p:nvSpPr>
              <p:cNvPr id="23507" name="Oval 1161"/>
              <p:cNvSpPr>
                <a:spLocks noChangeArrowheads="1"/>
              </p:cNvSpPr>
              <p:nvPr/>
            </p:nvSpPr>
            <p:spPr bwMode="auto">
              <a:xfrm>
                <a:off x="1534" y="2420"/>
                <a:ext cx="10" cy="15"/>
              </a:xfrm>
              <a:prstGeom prst="ellipse">
                <a:avLst/>
              </a:prstGeom>
              <a:solidFill>
                <a:srgbClr val="4D4D4D"/>
              </a:solidFill>
              <a:ln w="7938">
                <a:solidFill>
                  <a:srgbClr val="4D4D4D"/>
                </a:solidFill>
                <a:round/>
                <a:headEnd/>
                <a:tailEnd/>
              </a:ln>
            </p:spPr>
            <p:txBody>
              <a:bodyPr/>
              <a:lstStyle/>
              <a:p>
                <a:endParaRPr lang="en-US"/>
              </a:p>
            </p:txBody>
          </p:sp>
          <p:sp>
            <p:nvSpPr>
              <p:cNvPr id="23508" name="Oval 1162"/>
              <p:cNvSpPr>
                <a:spLocks noChangeArrowheads="1"/>
              </p:cNvSpPr>
              <p:nvPr/>
            </p:nvSpPr>
            <p:spPr bwMode="auto">
              <a:xfrm>
                <a:off x="1579" y="2352"/>
                <a:ext cx="10" cy="13"/>
              </a:xfrm>
              <a:prstGeom prst="ellipse">
                <a:avLst/>
              </a:prstGeom>
              <a:solidFill>
                <a:srgbClr val="4D4D4D"/>
              </a:solidFill>
              <a:ln w="7938">
                <a:solidFill>
                  <a:srgbClr val="4D4D4D"/>
                </a:solidFill>
                <a:round/>
                <a:headEnd/>
                <a:tailEnd/>
              </a:ln>
            </p:spPr>
            <p:txBody>
              <a:bodyPr/>
              <a:lstStyle/>
              <a:p>
                <a:endParaRPr lang="en-US"/>
              </a:p>
            </p:txBody>
          </p:sp>
          <p:sp>
            <p:nvSpPr>
              <p:cNvPr id="23509" name="Oval 1163"/>
              <p:cNvSpPr>
                <a:spLocks noChangeArrowheads="1"/>
              </p:cNvSpPr>
              <p:nvPr/>
            </p:nvSpPr>
            <p:spPr bwMode="auto">
              <a:xfrm>
                <a:off x="1546" y="2348"/>
                <a:ext cx="9" cy="14"/>
              </a:xfrm>
              <a:prstGeom prst="ellipse">
                <a:avLst/>
              </a:prstGeom>
              <a:solidFill>
                <a:srgbClr val="4D4D4D"/>
              </a:solidFill>
              <a:ln w="7938">
                <a:solidFill>
                  <a:srgbClr val="4D4D4D"/>
                </a:solidFill>
                <a:round/>
                <a:headEnd/>
                <a:tailEnd/>
              </a:ln>
            </p:spPr>
            <p:txBody>
              <a:bodyPr/>
              <a:lstStyle/>
              <a:p>
                <a:endParaRPr lang="en-US"/>
              </a:p>
            </p:txBody>
          </p:sp>
          <p:sp>
            <p:nvSpPr>
              <p:cNvPr id="23510" name="Oval 1164"/>
              <p:cNvSpPr>
                <a:spLocks noChangeArrowheads="1"/>
              </p:cNvSpPr>
              <p:nvPr/>
            </p:nvSpPr>
            <p:spPr bwMode="auto">
              <a:xfrm>
                <a:off x="1583" y="2394"/>
                <a:ext cx="11" cy="14"/>
              </a:xfrm>
              <a:prstGeom prst="ellipse">
                <a:avLst/>
              </a:prstGeom>
              <a:solidFill>
                <a:srgbClr val="4D4D4D"/>
              </a:solidFill>
              <a:ln w="7938">
                <a:solidFill>
                  <a:srgbClr val="4D4D4D"/>
                </a:solidFill>
                <a:round/>
                <a:headEnd/>
                <a:tailEnd/>
              </a:ln>
            </p:spPr>
            <p:txBody>
              <a:bodyPr/>
              <a:lstStyle/>
              <a:p>
                <a:endParaRPr lang="en-US"/>
              </a:p>
            </p:txBody>
          </p:sp>
          <p:sp>
            <p:nvSpPr>
              <p:cNvPr id="23511" name="Oval 1165"/>
              <p:cNvSpPr>
                <a:spLocks noChangeArrowheads="1"/>
              </p:cNvSpPr>
              <p:nvPr/>
            </p:nvSpPr>
            <p:spPr bwMode="auto">
              <a:xfrm>
                <a:off x="1558" y="2412"/>
                <a:ext cx="11" cy="16"/>
              </a:xfrm>
              <a:prstGeom prst="ellipse">
                <a:avLst/>
              </a:prstGeom>
              <a:solidFill>
                <a:srgbClr val="4D4D4D"/>
              </a:solidFill>
              <a:ln w="7938">
                <a:solidFill>
                  <a:srgbClr val="4D4D4D"/>
                </a:solidFill>
                <a:round/>
                <a:headEnd/>
                <a:tailEnd/>
              </a:ln>
            </p:spPr>
            <p:txBody>
              <a:bodyPr/>
              <a:lstStyle/>
              <a:p>
                <a:endParaRPr lang="en-US"/>
              </a:p>
            </p:txBody>
          </p:sp>
          <p:sp>
            <p:nvSpPr>
              <p:cNvPr id="23512" name="Oval 1166"/>
              <p:cNvSpPr>
                <a:spLocks noChangeArrowheads="1"/>
              </p:cNvSpPr>
              <p:nvPr/>
            </p:nvSpPr>
            <p:spPr bwMode="auto">
              <a:xfrm>
                <a:off x="1595" y="2420"/>
                <a:ext cx="11" cy="15"/>
              </a:xfrm>
              <a:prstGeom prst="ellipse">
                <a:avLst/>
              </a:prstGeom>
              <a:solidFill>
                <a:srgbClr val="4D4D4D"/>
              </a:solidFill>
              <a:ln w="7938">
                <a:solidFill>
                  <a:srgbClr val="4D4D4D"/>
                </a:solidFill>
                <a:round/>
                <a:headEnd/>
                <a:tailEnd/>
              </a:ln>
            </p:spPr>
            <p:txBody>
              <a:bodyPr/>
              <a:lstStyle/>
              <a:p>
                <a:endParaRPr lang="en-US"/>
              </a:p>
            </p:txBody>
          </p:sp>
        </p:grpSp>
      </p:grpSp>
      <p:grpSp>
        <p:nvGrpSpPr>
          <p:cNvPr id="22554" name="Group 1167"/>
          <p:cNvGrpSpPr>
            <a:grpSpLocks/>
          </p:cNvGrpSpPr>
          <p:nvPr/>
        </p:nvGrpSpPr>
        <p:grpSpPr bwMode="auto">
          <a:xfrm>
            <a:off x="385763" y="3971925"/>
            <a:ext cx="558800" cy="779463"/>
            <a:chOff x="758" y="1898"/>
            <a:chExt cx="352" cy="491"/>
          </a:xfrm>
        </p:grpSpPr>
        <p:sp>
          <p:nvSpPr>
            <p:cNvPr id="23431" name="Freeform 1168"/>
            <p:cNvSpPr>
              <a:spLocks/>
            </p:cNvSpPr>
            <p:nvPr/>
          </p:nvSpPr>
          <p:spPr bwMode="auto">
            <a:xfrm>
              <a:off x="758" y="1898"/>
              <a:ext cx="352" cy="491"/>
            </a:xfrm>
            <a:custGeom>
              <a:avLst/>
              <a:gdLst>
                <a:gd name="T0" fmla="*/ 4 w 704"/>
                <a:gd name="T1" fmla="*/ 1 h 981"/>
                <a:gd name="T2" fmla="*/ 5 w 704"/>
                <a:gd name="T3" fmla="*/ 0 h 981"/>
                <a:gd name="T4" fmla="*/ 5 w 704"/>
                <a:gd name="T5" fmla="*/ 2 h 981"/>
                <a:gd name="T6" fmla="*/ 5 w 704"/>
                <a:gd name="T7" fmla="*/ 2 h 981"/>
                <a:gd name="T8" fmla="*/ 4 w 704"/>
                <a:gd name="T9" fmla="*/ 2 h 981"/>
                <a:gd name="T10" fmla="*/ 4 w 704"/>
                <a:gd name="T11" fmla="*/ 3 h 981"/>
                <a:gd name="T12" fmla="*/ 4 w 704"/>
                <a:gd name="T13" fmla="*/ 3 h 981"/>
                <a:gd name="T14" fmla="*/ 3 w 704"/>
                <a:gd name="T15" fmla="*/ 3 h 981"/>
                <a:gd name="T16" fmla="*/ 3 w 704"/>
                <a:gd name="T17" fmla="*/ 3 h 981"/>
                <a:gd name="T18" fmla="*/ 3 w 704"/>
                <a:gd name="T19" fmla="*/ 4 h 981"/>
                <a:gd name="T20" fmla="*/ 5 w 704"/>
                <a:gd name="T21" fmla="*/ 4 h 981"/>
                <a:gd name="T22" fmla="*/ 5 w 704"/>
                <a:gd name="T23" fmla="*/ 3 h 981"/>
                <a:gd name="T24" fmla="*/ 6 w 704"/>
                <a:gd name="T25" fmla="*/ 4 h 981"/>
                <a:gd name="T26" fmla="*/ 5 w 704"/>
                <a:gd name="T27" fmla="*/ 5 h 981"/>
                <a:gd name="T28" fmla="*/ 5 w 704"/>
                <a:gd name="T29" fmla="*/ 5 h 981"/>
                <a:gd name="T30" fmla="*/ 3 w 704"/>
                <a:gd name="T31" fmla="*/ 5 h 981"/>
                <a:gd name="T32" fmla="*/ 3 w 704"/>
                <a:gd name="T33" fmla="*/ 5 h 981"/>
                <a:gd name="T34" fmla="*/ 3 w 704"/>
                <a:gd name="T35" fmla="*/ 5 h 981"/>
                <a:gd name="T36" fmla="*/ 4 w 704"/>
                <a:gd name="T37" fmla="*/ 6 h 981"/>
                <a:gd name="T38" fmla="*/ 4 w 704"/>
                <a:gd name="T39" fmla="*/ 6 h 981"/>
                <a:gd name="T40" fmla="*/ 4 w 704"/>
                <a:gd name="T41" fmla="*/ 6 h 981"/>
                <a:gd name="T42" fmla="*/ 5 w 704"/>
                <a:gd name="T43" fmla="*/ 7 h 981"/>
                <a:gd name="T44" fmla="*/ 5 w 704"/>
                <a:gd name="T45" fmla="*/ 7 h 981"/>
                <a:gd name="T46" fmla="*/ 5 w 704"/>
                <a:gd name="T47" fmla="*/ 8 h 981"/>
                <a:gd name="T48" fmla="*/ 4 w 704"/>
                <a:gd name="T49" fmla="*/ 8 h 981"/>
                <a:gd name="T50" fmla="*/ 4 w 704"/>
                <a:gd name="T51" fmla="*/ 8 h 981"/>
                <a:gd name="T52" fmla="*/ 4 w 704"/>
                <a:gd name="T53" fmla="*/ 7 h 981"/>
                <a:gd name="T54" fmla="*/ 4 w 704"/>
                <a:gd name="T55" fmla="*/ 7 h 981"/>
                <a:gd name="T56" fmla="*/ 3 w 704"/>
                <a:gd name="T57" fmla="*/ 7 h 981"/>
                <a:gd name="T58" fmla="*/ 3 w 704"/>
                <a:gd name="T59" fmla="*/ 6 h 981"/>
                <a:gd name="T60" fmla="*/ 3 w 704"/>
                <a:gd name="T61" fmla="*/ 6 h 981"/>
                <a:gd name="T62" fmla="*/ 2 w 704"/>
                <a:gd name="T63" fmla="*/ 6 h 981"/>
                <a:gd name="T64" fmla="*/ 2 w 704"/>
                <a:gd name="T65" fmla="*/ 6 h 981"/>
                <a:gd name="T66" fmla="*/ 2 w 704"/>
                <a:gd name="T67" fmla="*/ 6 h 981"/>
                <a:gd name="T68" fmla="*/ 1 w 704"/>
                <a:gd name="T69" fmla="*/ 6 h 981"/>
                <a:gd name="T70" fmla="*/ 0 w 704"/>
                <a:gd name="T71" fmla="*/ 3 h 981"/>
                <a:gd name="T72" fmla="*/ 2 w 704"/>
                <a:gd name="T73" fmla="*/ 3 h 981"/>
                <a:gd name="T74" fmla="*/ 2 w 704"/>
                <a:gd name="T75" fmla="*/ 3 h 981"/>
                <a:gd name="T76" fmla="*/ 2 w 704"/>
                <a:gd name="T77" fmla="*/ 3 h 981"/>
                <a:gd name="T78" fmla="*/ 3 w 704"/>
                <a:gd name="T79" fmla="*/ 2 h 981"/>
                <a:gd name="T80" fmla="*/ 3 w 704"/>
                <a:gd name="T81" fmla="*/ 2 h 981"/>
                <a:gd name="T82" fmla="*/ 3 w 704"/>
                <a:gd name="T83" fmla="*/ 2 h 981"/>
                <a:gd name="T84" fmla="*/ 4 w 704"/>
                <a:gd name="T85" fmla="*/ 2 h 981"/>
                <a:gd name="T86" fmla="*/ 4 w 704"/>
                <a:gd name="T87" fmla="*/ 1 h 981"/>
                <a:gd name="T88" fmla="*/ 4 w 704"/>
                <a:gd name="T89" fmla="*/ 1 h 981"/>
                <a:gd name="T90" fmla="*/ 4 w 704"/>
                <a:gd name="T91" fmla="*/ 1 h 98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04"/>
                <a:gd name="T139" fmla="*/ 0 h 981"/>
                <a:gd name="T140" fmla="*/ 704 w 704"/>
                <a:gd name="T141" fmla="*/ 981 h 98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04" h="981">
                  <a:moveTo>
                    <a:pt x="467" y="1"/>
                  </a:moveTo>
                  <a:lnTo>
                    <a:pt x="618" y="0"/>
                  </a:lnTo>
                  <a:lnTo>
                    <a:pt x="569" y="210"/>
                  </a:lnTo>
                  <a:lnTo>
                    <a:pt x="541" y="165"/>
                  </a:lnTo>
                  <a:lnTo>
                    <a:pt x="506" y="211"/>
                  </a:lnTo>
                  <a:lnTo>
                    <a:pt x="461" y="259"/>
                  </a:lnTo>
                  <a:lnTo>
                    <a:pt x="428" y="296"/>
                  </a:lnTo>
                  <a:lnTo>
                    <a:pt x="386" y="336"/>
                  </a:lnTo>
                  <a:lnTo>
                    <a:pt x="332" y="381"/>
                  </a:lnTo>
                  <a:lnTo>
                    <a:pt x="275" y="415"/>
                  </a:lnTo>
                  <a:lnTo>
                    <a:pt x="581" y="417"/>
                  </a:lnTo>
                  <a:lnTo>
                    <a:pt x="581" y="361"/>
                  </a:lnTo>
                  <a:lnTo>
                    <a:pt x="704" y="488"/>
                  </a:lnTo>
                  <a:lnTo>
                    <a:pt x="581" y="614"/>
                  </a:lnTo>
                  <a:lnTo>
                    <a:pt x="581" y="558"/>
                  </a:lnTo>
                  <a:lnTo>
                    <a:pt x="273" y="557"/>
                  </a:lnTo>
                  <a:lnTo>
                    <a:pt x="331" y="594"/>
                  </a:lnTo>
                  <a:lnTo>
                    <a:pt x="377" y="628"/>
                  </a:lnTo>
                  <a:lnTo>
                    <a:pt x="420" y="671"/>
                  </a:lnTo>
                  <a:lnTo>
                    <a:pt x="465" y="719"/>
                  </a:lnTo>
                  <a:lnTo>
                    <a:pt x="500" y="756"/>
                  </a:lnTo>
                  <a:lnTo>
                    <a:pt x="544" y="810"/>
                  </a:lnTo>
                  <a:lnTo>
                    <a:pt x="571" y="769"/>
                  </a:lnTo>
                  <a:lnTo>
                    <a:pt x="622" y="981"/>
                  </a:lnTo>
                  <a:lnTo>
                    <a:pt x="469" y="974"/>
                  </a:lnTo>
                  <a:lnTo>
                    <a:pt x="492" y="922"/>
                  </a:lnTo>
                  <a:lnTo>
                    <a:pt x="449" y="882"/>
                  </a:lnTo>
                  <a:lnTo>
                    <a:pt x="402" y="834"/>
                  </a:lnTo>
                  <a:lnTo>
                    <a:pt x="360" y="792"/>
                  </a:lnTo>
                  <a:lnTo>
                    <a:pt x="321" y="757"/>
                  </a:lnTo>
                  <a:lnTo>
                    <a:pt x="285" y="728"/>
                  </a:lnTo>
                  <a:lnTo>
                    <a:pt x="246" y="698"/>
                  </a:lnTo>
                  <a:lnTo>
                    <a:pt x="198" y="667"/>
                  </a:lnTo>
                  <a:lnTo>
                    <a:pt x="149" y="652"/>
                  </a:lnTo>
                  <a:lnTo>
                    <a:pt x="2" y="651"/>
                  </a:lnTo>
                  <a:lnTo>
                    <a:pt x="0" y="323"/>
                  </a:lnTo>
                  <a:lnTo>
                    <a:pt x="148" y="324"/>
                  </a:lnTo>
                  <a:lnTo>
                    <a:pt x="197" y="309"/>
                  </a:lnTo>
                  <a:lnTo>
                    <a:pt x="255" y="269"/>
                  </a:lnTo>
                  <a:lnTo>
                    <a:pt x="295" y="238"/>
                  </a:lnTo>
                  <a:lnTo>
                    <a:pt x="328" y="211"/>
                  </a:lnTo>
                  <a:lnTo>
                    <a:pt x="366" y="177"/>
                  </a:lnTo>
                  <a:lnTo>
                    <a:pt x="403" y="141"/>
                  </a:lnTo>
                  <a:lnTo>
                    <a:pt x="443" y="101"/>
                  </a:lnTo>
                  <a:lnTo>
                    <a:pt x="491" y="53"/>
                  </a:lnTo>
                  <a:lnTo>
                    <a:pt x="467" y="1"/>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432" name="Oval 1169"/>
            <p:cNvSpPr>
              <a:spLocks noChangeArrowheads="1"/>
            </p:cNvSpPr>
            <p:nvPr/>
          </p:nvSpPr>
          <p:spPr bwMode="auto">
            <a:xfrm>
              <a:off x="1035" y="1918"/>
              <a:ext cx="7" cy="15"/>
            </a:xfrm>
            <a:prstGeom prst="ellipse">
              <a:avLst/>
            </a:prstGeom>
            <a:solidFill>
              <a:srgbClr val="4D4D4D"/>
            </a:solidFill>
            <a:ln w="7938">
              <a:solidFill>
                <a:srgbClr val="4D4D4D"/>
              </a:solidFill>
              <a:round/>
              <a:headEnd/>
              <a:tailEnd/>
            </a:ln>
          </p:spPr>
          <p:txBody>
            <a:bodyPr/>
            <a:lstStyle/>
            <a:p>
              <a:endParaRPr lang="en-US"/>
            </a:p>
          </p:txBody>
        </p:sp>
        <p:sp>
          <p:nvSpPr>
            <p:cNvPr id="23433" name="Oval 1170"/>
            <p:cNvSpPr>
              <a:spLocks noChangeArrowheads="1"/>
            </p:cNvSpPr>
            <p:nvPr/>
          </p:nvSpPr>
          <p:spPr bwMode="auto">
            <a:xfrm>
              <a:off x="1012" y="1911"/>
              <a:ext cx="8" cy="16"/>
            </a:xfrm>
            <a:prstGeom prst="ellipse">
              <a:avLst/>
            </a:prstGeom>
            <a:solidFill>
              <a:srgbClr val="4D4D4D"/>
            </a:solidFill>
            <a:ln w="7938">
              <a:solidFill>
                <a:srgbClr val="4D4D4D"/>
              </a:solidFill>
              <a:round/>
              <a:headEnd/>
              <a:tailEnd/>
            </a:ln>
          </p:spPr>
          <p:txBody>
            <a:bodyPr/>
            <a:lstStyle/>
            <a:p>
              <a:endParaRPr lang="en-US"/>
            </a:p>
          </p:txBody>
        </p:sp>
        <p:sp>
          <p:nvSpPr>
            <p:cNvPr id="23434" name="Oval 1171"/>
            <p:cNvSpPr>
              <a:spLocks noChangeArrowheads="1"/>
            </p:cNvSpPr>
            <p:nvPr/>
          </p:nvSpPr>
          <p:spPr bwMode="auto">
            <a:xfrm>
              <a:off x="944" y="2012"/>
              <a:ext cx="6" cy="15"/>
            </a:xfrm>
            <a:prstGeom prst="ellipse">
              <a:avLst/>
            </a:prstGeom>
            <a:solidFill>
              <a:srgbClr val="4D4D4D"/>
            </a:solidFill>
            <a:ln w="7938">
              <a:solidFill>
                <a:srgbClr val="4D4D4D"/>
              </a:solidFill>
              <a:round/>
              <a:headEnd/>
              <a:tailEnd/>
            </a:ln>
          </p:spPr>
          <p:txBody>
            <a:bodyPr/>
            <a:lstStyle/>
            <a:p>
              <a:endParaRPr lang="en-US"/>
            </a:p>
          </p:txBody>
        </p:sp>
        <p:sp>
          <p:nvSpPr>
            <p:cNvPr id="23435" name="Oval 1172"/>
            <p:cNvSpPr>
              <a:spLocks noChangeArrowheads="1"/>
            </p:cNvSpPr>
            <p:nvPr/>
          </p:nvSpPr>
          <p:spPr bwMode="auto">
            <a:xfrm>
              <a:off x="794" y="2177"/>
              <a:ext cx="6" cy="16"/>
            </a:xfrm>
            <a:prstGeom prst="ellipse">
              <a:avLst/>
            </a:prstGeom>
            <a:solidFill>
              <a:srgbClr val="4D4D4D"/>
            </a:solidFill>
            <a:ln w="7938">
              <a:solidFill>
                <a:srgbClr val="4D4D4D"/>
              </a:solidFill>
              <a:round/>
              <a:headEnd/>
              <a:tailEnd/>
            </a:ln>
          </p:spPr>
          <p:txBody>
            <a:bodyPr/>
            <a:lstStyle/>
            <a:p>
              <a:endParaRPr lang="en-US"/>
            </a:p>
          </p:txBody>
        </p:sp>
        <p:sp>
          <p:nvSpPr>
            <p:cNvPr id="23436" name="Oval 1173"/>
            <p:cNvSpPr>
              <a:spLocks noChangeArrowheads="1"/>
            </p:cNvSpPr>
            <p:nvPr/>
          </p:nvSpPr>
          <p:spPr bwMode="auto">
            <a:xfrm>
              <a:off x="895" y="2060"/>
              <a:ext cx="8" cy="15"/>
            </a:xfrm>
            <a:prstGeom prst="ellipse">
              <a:avLst/>
            </a:prstGeom>
            <a:solidFill>
              <a:srgbClr val="4D4D4D"/>
            </a:solidFill>
            <a:ln w="7938">
              <a:solidFill>
                <a:srgbClr val="4D4D4D"/>
              </a:solidFill>
              <a:round/>
              <a:headEnd/>
              <a:tailEnd/>
            </a:ln>
          </p:spPr>
          <p:txBody>
            <a:bodyPr/>
            <a:lstStyle/>
            <a:p>
              <a:endParaRPr lang="en-US"/>
            </a:p>
          </p:txBody>
        </p:sp>
        <p:sp>
          <p:nvSpPr>
            <p:cNvPr id="23437" name="Oval 1174"/>
            <p:cNvSpPr>
              <a:spLocks noChangeArrowheads="1"/>
            </p:cNvSpPr>
            <p:nvPr/>
          </p:nvSpPr>
          <p:spPr bwMode="auto">
            <a:xfrm>
              <a:off x="971" y="1992"/>
              <a:ext cx="6" cy="15"/>
            </a:xfrm>
            <a:prstGeom prst="ellipse">
              <a:avLst/>
            </a:prstGeom>
            <a:solidFill>
              <a:srgbClr val="4D4D4D"/>
            </a:solidFill>
            <a:ln w="7938">
              <a:solidFill>
                <a:srgbClr val="4D4D4D"/>
              </a:solidFill>
              <a:round/>
              <a:headEnd/>
              <a:tailEnd/>
            </a:ln>
          </p:spPr>
          <p:txBody>
            <a:bodyPr/>
            <a:lstStyle/>
            <a:p>
              <a:endParaRPr lang="en-US"/>
            </a:p>
          </p:txBody>
        </p:sp>
        <p:sp>
          <p:nvSpPr>
            <p:cNvPr id="23438" name="Oval 1175"/>
            <p:cNvSpPr>
              <a:spLocks noChangeArrowheads="1"/>
            </p:cNvSpPr>
            <p:nvPr/>
          </p:nvSpPr>
          <p:spPr bwMode="auto">
            <a:xfrm>
              <a:off x="867" y="2079"/>
              <a:ext cx="7" cy="13"/>
            </a:xfrm>
            <a:prstGeom prst="ellipse">
              <a:avLst/>
            </a:prstGeom>
            <a:solidFill>
              <a:srgbClr val="4D4D4D"/>
            </a:solidFill>
            <a:ln w="7938">
              <a:solidFill>
                <a:srgbClr val="4D4D4D"/>
              </a:solidFill>
              <a:round/>
              <a:headEnd/>
              <a:tailEnd/>
            </a:ln>
          </p:spPr>
          <p:txBody>
            <a:bodyPr/>
            <a:lstStyle/>
            <a:p>
              <a:endParaRPr lang="en-US"/>
            </a:p>
          </p:txBody>
        </p:sp>
        <p:sp>
          <p:nvSpPr>
            <p:cNvPr id="23439" name="Oval 1176"/>
            <p:cNvSpPr>
              <a:spLocks noChangeArrowheads="1"/>
            </p:cNvSpPr>
            <p:nvPr/>
          </p:nvSpPr>
          <p:spPr bwMode="auto">
            <a:xfrm>
              <a:off x="769" y="2181"/>
              <a:ext cx="7" cy="14"/>
            </a:xfrm>
            <a:prstGeom prst="ellipse">
              <a:avLst/>
            </a:prstGeom>
            <a:solidFill>
              <a:srgbClr val="4D4D4D"/>
            </a:solidFill>
            <a:ln w="7938">
              <a:solidFill>
                <a:srgbClr val="4D4D4D"/>
              </a:solidFill>
              <a:round/>
              <a:headEnd/>
              <a:tailEnd/>
            </a:ln>
          </p:spPr>
          <p:txBody>
            <a:bodyPr/>
            <a:lstStyle/>
            <a:p>
              <a:endParaRPr lang="en-US"/>
            </a:p>
          </p:txBody>
        </p:sp>
        <p:sp>
          <p:nvSpPr>
            <p:cNvPr id="23440" name="Oval 1177"/>
            <p:cNvSpPr>
              <a:spLocks noChangeArrowheads="1"/>
            </p:cNvSpPr>
            <p:nvPr/>
          </p:nvSpPr>
          <p:spPr bwMode="auto">
            <a:xfrm>
              <a:off x="845" y="2081"/>
              <a:ext cx="6" cy="15"/>
            </a:xfrm>
            <a:prstGeom prst="ellipse">
              <a:avLst/>
            </a:prstGeom>
            <a:solidFill>
              <a:srgbClr val="4D4D4D"/>
            </a:solidFill>
            <a:ln w="7938">
              <a:solidFill>
                <a:srgbClr val="4D4D4D"/>
              </a:solidFill>
              <a:round/>
              <a:headEnd/>
              <a:tailEnd/>
            </a:ln>
          </p:spPr>
          <p:txBody>
            <a:bodyPr/>
            <a:lstStyle/>
            <a:p>
              <a:endParaRPr lang="en-US"/>
            </a:p>
          </p:txBody>
        </p:sp>
        <p:sp>
          <p:nvSpPr>
            <p:cNvPr id="23441" name="Oval 1178"/>
            <p:cNvSpPr>
              <a:spLocks noChangeArrowheads="1"/>
            </p:cNvSpPr>
            <p:nvPr/>
          </p:nvSpPr>
          <p:spPr bwMode="auto">
            <a:xfrm>
              <a:off x="920" y="2032"/>
              <a:ext cx="7" cy="15"/>
            </a:xfrm>
            <a:prstGeom prst="ellipse">
              <a:avLst/>
            </a:prstGeom>
            <a:solidFill>
              <a:srgbClr val="4D4D4D"/>
            </a:solidFill>
            <a:ln w="7938">
              <a:solidFill>
                <a:srgbClr val="4D4D4D"/>
              </a:solidFill>
              <a:round/>
              <a:headEnd/>
              <a:tailEnd/>
            </a:ln>
          </p:spPr>
          <p:txBody>
            <a:bodyPr/>
            <a:lstStyle/>
            <a:p>
              <a:endParaRPr lang="en-US"/>
            </a:p>
          </p:txBody>
        </p:sp>
        <p:sp>
          <p:nvSpPr>
            <p:cNvPr id="23442" name="Oval 1179"/>
            <p:cNvSpPr>
              <a:spLocks noChangeArrowheads="1"/>
            </p:cNvSpPr>
            <p:nvPr/>
          </p:nvSpPr>
          <p:spPr bwMode="auto">
            <a:xfrm>
              <a:off x="812" y="2189"/>
              <a:ext cx="6" cy="14"/>
            </a:xfrm>
            <a:prstGeom prst="ellipse">
              <a:avLst/>
            </a:prstGeom>
            <a:solidFill>
              <a:srgbClr val="4D4D4D"/>
            </a:solidFill>
            <a:ln w="7938">
              <a:solidFill>
                <a:srgbClr val="4D4D4D"/>
              </a:solidFill>
              <a:round/>
              <a:headEnd/>
              <a:tailEnd/>
            </a:ln>
          </p:spPr>
          <p:txBody>
            <a:bodyPr/>
            <a:lstStyle/>
            <a:p>
              <a:endParaRPr lang="en-US"/>
            </a:p>
          </p:txBody>
        </p:sp>
        <p:grpSp>
          <p:nvGrpSpPr>
            <p:cNvPr id="23443" name="Group 1180"/>
            <p:cNvGrpSpPr>
              <a:grpSpLocks/>
            </p:cNvGrpSpPr>
            <p:nvPr/>
          </p:nvGrpSpPr>
          <p:grpSpPr bwMode="auto">
            <a:xfrm>
              <a:off x="768" y="2072"/>
              <a:ext cx="59" cy="87"/>
              <a:chOff x="768" y="2072"/>
              <a:chExt cx="59" cy="87"/>
            </a:xfrm>
          </p:grpSpPr>
          <p:sp>
            <p:nvSpPr>
              <p:cNvPr id="23490" name="Oval 1181"/>
              <p:cNvSpPr>
                <a:spLocks noChangeArrowheads="1"/>
              </p:cNvSpPr>
              <p:nvPr/>
            </p:nvSpPr>
            <p:spPr bwMode="auto">
              <a:xfrm>
                <a:off x="768" y="2100"/>
                <a:ext cx="7" cy="17"/>
              </a:xfrm>
              <a:prstGeom prst="ellipse">
                <a:avLst/>
              </a:prstGeom>
              <a:solidFill>
                <a:srgbClr val="4D4D4D"/>
              </a:solidFill>
              <a:ln w="7938">
                <a:solidFill>
                  <a:srgbClr val="4D4D4D"/>
                </a:solidFill>
                <a:round/>
                <a:headEnd/>
                <a:tailEnd/>
              </a:ln>
            </p:spPr>
            <p:txBody>
              <a:bodyPr/>
              <a:lstStyle/>
              <a:p>
                <a:endParaRPr lang="en-US"/>
              </a:p>
            </p:txBody>
          </p:sp>
          <p:sp>
            <p:nvSpPr>
              <p:cNvPr id="23491" name="Oval 1182"/>
              <p:cNvSpPr>
                <a:spLocks noChangeArrowheads="1"/>
              </p:cNvSpPr>
              <p:nvPr/>
            </p:nvSpPr>
            <p:spPr bwMode="auto">
              <a:xfrm>
                <a:off x="820" y="2083"/>
                <a:ext cx="7" cy="13"/>
              </a:xfrm>
              <a:prstGeom prst="ellipse">
                <a:avLst/>
              </a:prstGeom>
              <a:solidFill>
                <a:srgbClr val="4D4D4D"/>
              </a:solidFill>
              <a:ln w="7938">
                <a:solidFill>
                  <a:srgbClr val="4D4D4D"/>
                </a:solidFill>
                <a:round/>
                <a:headEnd/>
                <a:tailEnd/>
              </a:ln>
            </p:spPr>
            <p:txBody>
              <a:bodyPr/>
              <a:lstStyle/>
              <a:p>
                <a:endParaRPr lang="en-US"/>
              </a:p>
            </p:txBody>
          </p:sp>
          <p:sp>
            <p:nvSpPr>
              <p:cNvPr id="23492" name="Oval 1183"/>
              <p:cNvSpPr>
                <a:spLocks noChangeArrowheads="1"/>
              </p:cNvSpPr>
              <p:nvPr/>
            </p:nvSpPr>
            <p:spPr bwMode="auto">
              <a:xfrm>
                <a:off x="787" y="2107"/>
                <a:ext cx="7" cy="14"/>
              </a:xfrm>
              <a:prstGeom prst="ellipse">
                <a:avLst/>
              </a:prstGeom>
              <a:solidFill>
                <a:srgbClr val="4D4D4D"/>
              </a:solidFill>
              <a:ln w="7938">
                <a:solidFill>
                  <a:srgbClr val="4D4D4D"/>
                </a:solidFill>
                <a:round/>
                <a:headEnd/>
                <a:tailEnd/>
              </a:ln>
            </p:spPr>
            <p:txBody>
              <a:bodyPr/>
              <a:lstStyle/>
              <a:p>
                <a:endParaRPr lang="en-US"/>
              </a:p>
            </p:txBody>
          </p:sp>
          <p:sp>
            <p:nvSpPr>
              <p:cNvPr id="23493" name="Oval 1184"/>
              <p:cNvSpPr>
                <a:spLocks noChangeArrowheads="1"/>
              </p:cNvSpPr>
              <p:nvPr/>
            </p:nvSpPr>
            <p:spPr bwMode="auto">
              <a:xfrm>
                <a:off x="773" y="2144"/>
                <a:ext cx="7" cy="15"/>
              </a:xfrm>
              <a:prstGeom prst="ellipse">
                <a:avLst/>
              </a:prstGeom>
              <a:solidFill>
                <a:srgbClr val="4D4D4D"/>
              </a:solidFill>
              <a:ln w="7938">
                <a:solidFill>
                  <a:srgbClr val="4D4D4D"/>
                </a:solidFill>
                <a:round/>
                <a:headEnd/>
                <a:tailEnd/>
              </a:ln>
            </p:spPr>
            <p:txBody>
              <a:bodyPr/>
              <a:lstStyle/>
              <a:p>
                <a:endParaRPr lang="en-US"/>
              </a:p>
            </p:txBody>
          </p:sp>
          <p:sp>
            <p:nvSpPr>
              <p:cNvPr id="23494" name="Oval 1185"/>
              <p:cNvSpPr>
                <a:spLocks noChangeArrowheads="1"/>
              </p:cNvSpPr>
              <p:nvPr/>
            </p:nvSpPr>
            <p:spPr bwMode="auto">
              <a:xfrm>
                <a:off x="803" y="2076"/>
                <a:ext cx="8" cy="13"/>
              </a:xfrm>
              <a:prstGeom prst="ellipse">
                <a:avLst/>
              </a:prstGeom>
              <a:solidFill>
                <a:srgbClr val="4D4D4D"/>
              </a:solidFill>
              <a:ln w="7938">
                <a:solidFill>
                  <a:srgbClr val="4D4D4D"/>
                </a:solidFill>
                <a:round/>
                <a:headEnd/>
                <a:tailEnd/>
              </a:ln>
            </p:spPr>
            <p:txBody>
              <a:bodyPr/>
              <a:lstStyle/>
              <a:p>
                <a:endParaRPr lang="en-US"/>
              </a:p>
            </p:txBody>
          </p:sp>
          <p:sp>
            <p:nvSpPr>
              <p:cNvPr id="23495" name="Oval 1186"/>
              <p:cNvSpPr>
                <a:spLocks noChangeArrowheads="1"/>
              </p:cNvSpPr>
              <p:nvPr/>
            </p:nvSpPr>
            <p:spPr bwMode="auto">
              <a:xfrm>
                <a:off x="782" y="2072"/>
                <a:ext cx="6" cy="16"/>
              </a:xfrm>
              <a:prstGeom prst="ellipse">
                <a:avLst/>
              </a:prstGeom>
              <a:solidFill>
                <a:srgbClr val="4D4D4D"/>
              </a:solidFill>
              <a:ln w="7938">
                <a:solidFill>
                  <a:srgbClr val="4D4D4D"/>
                </a:solidFill>
                <a:round/>
                <a:headEnd/>
                <a:tailEnd/>
              </a:ln>
            </p:spPr>
            <p:txBody>
              <a:bodyPr/>
              <a:lstStyle/>
              <a:p>
                <a:endParaRPr lang="en-US"/>
              </a:p>
            </p:txBody>
          </p:sp>
          <p:sp>
            <p:nvSpPr>
              <p:cNvPr id="23496" name="Oval 1187"/>
              <p:cNvSpPr>
                <a:spLocks noChangeArrowheads="1"/>
              </p:cNvSpPr>
              <p:nvPr/>
            </p:nvSpPr>
            <p:spPr bwMode="auto">
              <a:xfrm>
                <a:off x="807" y="2117"/>
                <a:ext cx="7" cy="16"/>
              </a:xfrm>
              <a:prstGeom prst="ellipse">
                <a:avLst/>
              </a:prstGeom>
              <a:solidFill>
                <a:srgbClr val="4D4D4D"/>
              </a:solidFill>
              <a:ln w="7938">
                <a:solidFill>
                  <a:srgbClr val="4D4D4D"/>
                </a:solidFill>
                <a:round/>
                <a:headEnd/>
                <a:tailEnd/>
              </a:ln>
            </p:spPr>
            <p:txBody>
              <a:bodyPr/>
              <a:lstStyle/>
              <a:p>
                <a:endParaRPr lang="en-US"/>
              </a:p>
            </p:txBody>
          </p:sp>
          <p:sp>
            <p:nvSpPr>
              <p:cNvPr id="23497" name="Oval 1188"/>
              <p:cNvSpPr>
                <a:spLocks noChangeArrowheads="1"/>
              </p:cNvSpPr>
              <p:nvPr/>
            </p:nvSpPr>
            <p:spPr bwMode="auto">
              <a:xfrm>
                <a:off x="790" y="2137"/>
                <a:ext cx="6" cy="15"/>
              </a:xfrm>
              <a:prstGeom prst="ellipse">
                <a:avLst/>
              </a:prstGeom>
              <a:solidFill>
                <a:srgbClr val="4D4D4D"/>
              </a:solidFill>
              <a:ln w="7938">
                <a:solidFill>
                  <a:srgbClr val="4D4D4D"/>
                </a:solidFill>
                <a:round/>
                <a:headEnd/>
                <a:tailEnd/>
              </a:ln>
            </p:spPr>
            <p:txBody>
              <a:bodyPr/>
              <a:lstStyle/>
              <a:p>
                <a:endParaRPr lang="en-US"/>
              </a:p>
            </p:txBody>
          </p:sp>
          <p:sp>
            <p:nvSpPr>
              <p:cNvPr id="23498" name="Oval 1189"/>
              <p:cNvSpPr>
                <a:spLocks noChangeArrowheads="1"/>
              </p:cNvSpPr>
              <p:nvPr/>
            </p:nvSpPr>
            <p:spPr bwMode="auto">
              <a:xfrm>
                <a:off x="815" y="2144"/>
                <a:ext cx="7" cy="15"/>
              </a:xfrm>
              <a:prstGeom prst="ellipse">
                <a:avLst/>
              </a:prstGeom>
              <a:solidFill>
                <a:srgbClr val="4D4D4D"/>
              </a:solidFill>
              <a:ln w="7938">
                <a:solidFill>
                  <a:srgbClr val="4D4D4D"/>
                </a:solidFill>
                <a:round/>
                <a:headEnd/>
                <a:tailEnd/>
              </a:ln>
            </p:spPr>
            <p:txBody>
              <a:bodyPr/>
              <a:lstStyle/>
              <a:p>
                <a:endParaRPr lang="en-US"/>
              </a:p>
            </p:txBody>
          </p:sp>
        </p:grpSp>
        <p:sp>
          <p:nvSpPr>
            <p:cNvPr id="23444" name="Oval 1190"/>
            <p:cNvSpPr>
              <a:spLocks noChangeArrowheads="1"/>
            </p:cNvSpPr>
            <p:nvPr/>
          </p:nvSpPr>
          <p:spPr bwMode="auto">
            <a:xfrm>
              <a:off x="1038" y="2359"/>
              <a:ext cx="7" cy="16"/>
            </a:xfrm>
            <a:prstGeom prst="ellipse">
              <a:avLst/>
            </a:prstGeom>
            <a:solidFill>
              <a:srgbClr val="4D4D4D"/>
            </a:solidFill>
            <a:ln w="7938">
              <a:solidFill>
                <a:srgbClr val="4D4D4D"/>
              </a:solidFill>
              <a:round/>
              <a:headEnd/>
              <a:tailEnd/>
            </a:ln>
          </p:spPr>
          <p:txBody>
            <a:bodyPr/>
            <a:lstStyle/>
            <a:p>
              <a:endParaRPr lang="en-US"/>
            </a:p>
          </p:txBody>
        </p:sp>
        <p:sp>
          <p:nvSpPr>
            <p:cNvPr id="23445" name="Oval 1191"/>
            <p:cNvSpPr>
              <a:spLocks noChangeArrowheads="1"/>
            </p:cNvSpPr>
            <p:nvPr/>
          </p:nvSpPr>
          <p:spPr bwMode="auto">
            <a:xfrm>
              <a:off x="990" y="1990"/>
              <a:ext cx="7" cy="14"/>
            </a:xfrm>
            <a:prstGeom prst="ellipse">
              <a:avLst/>
            </a:prstGeom>
            <a:solidFill>
              <a:srgbClr val="4D4D4D"/>
            </a:solidFill>
            <a:ln w="7938">
              <a:solidFill>
                <a:srgbClr val="4D4D4D"/>
              </a:solidFill>
              <a:round/>
              <a:headEnd/>
              <a:tailEnd/>
            </a:ln>
          </p:spPr>
          <p:txBody>
            <a:bodyPr/>
            <a:lstStyle/>
            <a:p>
              <a:endParaRPr lang="en-US"/>
            </a:p>
          </p:txBody>
        </p:sp>
        <p:sp>
          <p:nvSpPr>
            <p:cNvPr id="23446" name="Oval 1192"/>
            <p:cNvSpPr>
              <a:spLocks noChangeArrowheads="1"/>
            </p:cNvSpPr>
            <p:nvPr/>
          </p:nvSpPr>
          <p:spPr bwMode="auto">
            <a:xfrm>
              <a:off x="1021" y="2328"/>
              <a:ext cx="7" cy="16"/>
            </a:xfrm>
            <a:prstGeom prst="ellipse">
              <a:avLst/>
            </a:prstGeom>
            <a:solidFill>
              <a:srgbClr val="4D4D4D"/>
            </a:solidFill>
            <a:ln w="7938">
              <a:solidFill>
                <a:srgbClr val="4D4D4D"/>
              </a:solidFill>
              <a:round/>
              <a:headEnd/>
              <a:tailEnd/>
            </a:ln>
          </p:spPr>
          <p:txBody>
            <a:bodyPr/>
            <a:lstStyle/>
            <a:p>
              <a:endParaRPr lang="en-US"/>
            </a:p>
          </p:txBody>
        </p:sp>
        <p:sp>
          <p:nvSpPr>
            <p:cNvPr id="23447" name="Oval 1193"/>
            <p:cNvSpPr>
              <a:spLocks noChangeArrowheads="1"/>
            </p:cNvSpPr>
            <p:nvPr/>
          </p:nvSpPr>
          <p:spPr bwMode="auto">
            <a:xfrm>
              <a:off x="1065" y="2149"/>
              <a:ext cx="6" cy="14"/>
            </a:xfrm>
            <a:prstGeom prst="ellipse">
              <a:avLst/>
            </a:prstGeom>
            <a:solidFill>
              <a:srgbClr val="4D4D4D"/>
            </a:solidFill>
            <a:ln w="7938">
              <a:solidFill>
                <a:srgbClr val="4D4D4D"/>
              </a:solidFill>
              <a:round/>
              <a:headEnd/>
              <a:tailEnd/>
            </a:ln>
          </p:spPr>
          <p:txBody>
            <a:bodyPr/>
            <a:lstStyle/>
            <a:p>
              <a:endParaRPr lang="en-US"/>
            </a:p>
          </p:txBody>
        </p:sp>
        <p:sp>
          <p:nvSpPr>
            <p:cNvPr id="23448" name="Oval 1194"/>
            <p:cNvSpPr>
              <a:spLocks noChangeArrowheads="1"/>
            </p:cNvSpPr>
            <p:nvPr/>
          </p:nvSpPr>
          <p:spPr bwMode="auto">
            <a:xfrm>
              <a:off x="878" y="2059"/>
              <a:ext cx="7" cy="13"/>
            </a:xfrm>
            <a:prstGeom prst="ellipse">
              <a:avLst/>
            </a:prstGeom>
            <a:solidFill>
              <a:srgbClr val="4D4D4D"/>
            </a:solidFill>
            <a:ln w="7938">
              <a:solidFill>
                <a:srgbClr val="4D4D4D"/>
              </a:solidFill>
              <a:round/>
              <a:headEnd/>
              <a:tailEnd/>
            </a:ln>
          </p:spPr>
          <p:txBody>
            <a:bodyPr/>
            <a:lstStyle/>
            <a:p>
              <a:endParaRPr lang="en-US"/>
            </a:p>
          </p:txBody>
        </p:sp>
        <p:sp>
          <p:nvSpPr>
            <p:cNvPr id="23449" name="Oval 1195"/>
            <p:cNvSpPr>
              <a:spLocks noChangeArrowheads="1"/>
            </p:cNvSpPr>
            <p:nvPr/>
          </p:nvSpPr>
          <p:spPr bwMode="auto">
            <a:xfrm>
              <a:off x="1049" y="2127"/>
              <a:ext cx="6" cy="14"/>
            </a:xfrm>
            <a:prstGeom prst="ellipse">
              <a:avLst/>
            </a:prstGeom>
            <a:solidFill>
              <a:srgbClr val="4D4D4D"/>
            </a:solidFill>
            <a:ln w="7938">
              <a:solidFill>
                <a:srgbClr val="4D4D4D"/>
              </a:solidFill>
              <a:round/>
              <a:headEnd/>
              <a:tailEnd/>
            </a:ln>
          </p:spPr>
          <p:txBody>
            <a:bodyPr/>
            <a:lstStyle/>
            <a:p>
              <a:endParaRPr lang="en-US"/>
            </a:p>
          </p:txBody>
        </p:sp>
        <p:sp>
          <p:nvSpPr>
            <p:cNvPr id="23450" name="Oval 1196"/>
            <p:cNvSpPr>
              <a:spLocks noChangeArrowheads="1"/>
            </p:cNvSpPr>
            <p:nvPr/>
          </p:nvSpPr>
          <p:spPr bwMode="auto">
            <a:xfrm>
              <a:off x="990" y="2116"/>
              <a:ext cx="7" cy="15"/>
            </a:xfrm>
            <a:prstGeom prst="ellipse">
              <a:avLst/>
            </a:prstGeom>
            <a:solidFill>
              <a:srgbClr val="4D4D4D"/>
            </a:solidFill>
            <a:ln w="7938">
              <a:solidFill>
                <a:srgbClr val="4D4D4D"/>
              </a:solidFill>
              <a:round/>
              <a:headEnd/>
              <a:tailEnd/>
            </a:ln>
          </p:spPr>
          <p:txBody>
            <a:bodyPr/>
            <a:lstStyle/>
            <a:p>
              <a:endParaRPr lang="en-US"/>
            </a:p>
          </p:txBody>
        </p:sp>
        <p:sp>
          <p:nvSpPr>
            <p:cNvPr id="23451" name="Oval 1197"/>
            <p:cNvSpPr>
              <a:spLocks noChangeArrowheads="1"/>
            </p:cNvSpPr>
            <p:nvPr/>
          </p:nvSpPr>
          <p:spPr bwMode="auto">
            <a:xfrm>
              <a:off x="1016" y="1945"/>
              <a:ext cx="6" cy="16"/>
            </a:xfrm>
            <a:prstGeom prst="ellipse">
              <a:avLst/>
            </a:prstGeom>
            <a:solidFill>
              <a:srgbClr val="4D4D4D"/>
            </a:solidFill>
            <a:ln w="7938">
              <a:solidFill>
                <a:srgbClr val="4D4D4D"/>
              </a:solidFill>
              <a:round/>
              <a:headEnd/>
              <a:tailEnd/>
            </a:ln>
          </p:spPr>
          <p:txBody>
            <a:bodyPr/>
            <a:lstStyle/>
            <a:p>
              <a:endParaRPr lang="en-US"/>
            </a:p>
          </p:txBody>
        </p:sp>
        <p:sp>
          <p:nvSpPr>
            <p:cNvPr id="23452" name="Oval 1198"/>
            <p:cNvSpPr>
              <a:spLocks noChangeArrowheads="1"/>
            </p:cNvSpPr>
            <p:nvPr/>
          </p:nvSpPr>
          <p:spPr bwMode="auto">
            <a:xfrm>
              <a:off x="1027" y="2133"/>
              <a:ext cx="7" cy="14"/>
            </a:xfrm>
            <a:prstGeom prst="ellipse">
              <a:avLst/>
            </a:prstGeom>
            <a:solidFill>
              <a:srgbClr val="4D4D4D"/>
            </a:solidFill>
            <a:ln w="7938">
              <a:solidFill>
                <a:srgbClr val="4D4D4D"/>
              </a:solidFill>
              <a:round/>
              <a:headEnd/>
              <a:tailEnd/>
            </a:ln>
          </p:spPr>
          <p:txBody>
            <a:bodyPr/>
            <a:lstStyle/>
            <a:p>
              <a:endParaRPr lang="en-US"/>
            </a:p>
          </p:txBody>
        </p:sp>
        <p:grpSp>
          <p:nvGrpSpPr>
            <p:cNvPr id="23453" name="Group 1199"/>
            <p:cNvGrpSpPr>
              <a:grpSpLocks/>
            </p:cNvGrpSpPr>
            <p:nvPr/>
          </p:nvGrpSpPr>
          <p:grpSpPr bwMode="auto">
            <a:xfrm>
              <a:off x="823" y="2127"/>
              <a:ext cx="58" cy="87"/>
              <a:chOff x="823" y="2127"/>
              <a:chExt cx="58" cy="87"/>
            </a:xfrm>
          </p:grpSpPr>
          <p:sp>
            <p:nvSpPr>
              <p:cNvPr id="23481" name="Oval 1200"/>
              <p:cNvSpPr>
                <a:spLocks noChangeArrowheads="1"/>
              </p:cNvSpPr>
              <p:nvPr/>
            </p:nvSpPr>
            <p:spPr bwMode="auto">
              <a:xfrm>
                <a:off x="823" y="2155"/>
                <a:ext cx="7" cy="15"/>
              </a:xfrm>
              <a:prstGeom prst="ellipse">
                <a:avLst/>
              </a:prstGeom>
              <a:solidFill>
                <a:srgbClr val="4D4D4D"/>
              </a:solidFill>
              <a:ln w="7938">
                <a:solidFill>
                  <a:srgbClr val="4D4D4D"/>
                </a:solidFill>
                <a:round/>
                <a:headEnd/>
                <a:tailEnd/>
              </a:ln>
            </p:spPr>
            <p:txBody>
              <a:bodyPr/>
              <a:lstStyle/>
              <a:p>
                <a:endParaRPr lang="en-US"/>
              </a:p>
            </p:txBody>
          </p:sp>
          <p:sp>
            <p:nvSpPr>
              <p:cNvPr id="23482" name="Oval 1201"/>
              <p:cNvSpPr>
                <a:spLocks noChangeArrowheads="1"/>
              </p:cNvSpPr>
              <p:nvPr/>
            </p:nvSpPr>
            <p:spPr bwMode="auto">
              <a:xfrm>
                <a:off x="875" y="2137"/>
                <a:ext cx="6" cy="14"/>
              </a:xfrm>
              <a:prstGeom prst="ellipse">
                <a:avLst/>
              </a:prstGeom>
              <a:solidFill>
                <a:srgbClr val="4D4D4D"/>
              </a:solidFill>
              <a:ln w="7938">
                <a:solidFill>
                  <a:srgbClr val="4D4D4D"/>
                </a:solidFill>
                <a:round/>
                <a:headEnd/>
                <a:tailEnd/>
              </a:ln>
            </p:spPr>
            <p:txBody>
              <a:bodyPr/>
              <a:lstStyle/>
              <a:p>
                <a:endParaRPr lang="en-US"/>
              </a:p>
            </p:txBody>
          </p:sp>
          <p:sp>
            <p:nvSpPr>
              <p:cNvPr id="23483" name="Oval 1202"/>
              <p:cNvSpPr>
                <a:spLocks noChangeArrowheads="1"/>
              </p:cNvSpPr>
              <p:nvPr/>
            </p:nvSpPr>
            <p:spPr bwMode="auto">
              <a:xfrm>
                <a:off x="844" y="2159"/>
                <a:ext cx="6" cy="15"/>
              </a:xfrm>
              <a:prstGeom prst="ellipse">
                <a:avLst/>
              </a:prstGeom>
              <a:solidFill>
                <a:srgbClr val="4D4D4D"/>
              </a:solidFill>
              <a:ln w="7938">
                <a:solidFill>
                  <a:srgbClr val="4D4D4D"/>
                </a:solidFill>
                <a:round/>
                <a:headEnd/>
                <a:tailEnd/>
              </a:ln>
            </p:spPr>
            <p:txBody>
              <a:bodyPr/>
              <a:lstStyle/>
              <a:p>
                <a:endParaRPr lang="en-US"/>
              </a:p>
            </p:txBody>
          </p:sp>
          <p:sp>
            <p:nvSpPr>
              <p:cNvPr id="23484" name="Oval 1203"/>
              <p:cNvSpPr>
                <a:spLocks noChangeArrowheads="1"/>
              </p:cNvSpPr>
              <p:nvPr/>
            </p:nvSpPr>
            <p:spPr bwMode="auto">
              <a:xfrm>
                <a:off x="830" y="2198"/>
                <a:ext cx="6" cy="16"/>
              </a:xfrm>
              <a:prstGeom prst="ellipse">
                <a:avLst/>
              </a:prstGeom>
              <a:solidFill>
                <a:srgbClr val="4D4D4D"/>
              </a:solidFill>
              <a:ln w="7938">
                <a:solidFill>
                  <a:srgbClr val="4D4D4D"/>
                </a:solidFill>
                <a:round/>
                <a:headEnd/>
                <a:tailEnd/>
              </a:ln>
            </p:spPr>
            <p:txBody>
              <a:bodyPr/>
              <a:lstStyle/>
              <a:p>
                <a:endParaRPr lang="en-US"/>
              </a:p>
            </p:txBody>
          </p:sp>
          <p:sp>
            <p:nvSpPr>
              <p:cNvPr id="23485" name="Oval 1204"/>
              <p:cNvSpPr>
                <a:spLocks noChangeArrowheads="1"/>
              </p:cNvSpPr>
              <p:nvPr/>
            </p:nvSpPr>
            <p:spPr bwMode="auto">
              <a:xfrm>
                <a:off x="859" y="2130"/>
                <a:ext cx="6" cy="13"/>
              </a:xfrm>
              <a:prstGeom prst="ellipse">
                <a:avLst/>
              </a:prstGeom>
              <a:solidFill>
                <a:srgbClr val="4D4D4D"/>
              </a:solidFill>
              <a:ln w="7938">
                <a:solidFill>
                  <a:srgbClr val="4D4D4D"/>
                </a:solidFill>
                <a:round/>
                <a:headEnd/>
                <a:tailEnd/>
              </a:ln>
            </p:spPr>
            <p:txBody>
              <a:bodyPr/>
              <a:lstStyle/>
              <a:p>
                <a:endParaRPr lang="en-US"/>
              </a:p>
            </p:txBody>
          </p:sp>
          <p:sp>
            <p:nvSpPr>
              <p:cNvPr id="23486" name="Oval 1205"/>
              <p:cNvSpPr>
                <a:spLocks noChangeArrowheads="1"/>
              </p:cNvSpPr>
              <p:nvPr/>
            </p:nvSpPr>
            <p:spPr bwMode="auto">
              <a:xfrm>
                <a:off x="837" y="2127"/>
                <a:ext cx="7" cy="13"/>
              </a:xfrm>
              <a:prstGeom prst="ellipse">
                <a:avLst/>
              </a:prstGeom>
              <a:solidFill>
                <a:srgbClr val="4D4D4D"/>
              </a:solidFill>
              <a:ln w="7938">
                <a:solidFill>
                  <a:srgbClr val="4D4D4D"/>
                </a:solidFill>
                <a:round/>
                <a:headEnd/>
                <a:tailEnd/>
              </a:ln>
            </p:spPr>
            <p:txBody>
              <a:bodyPr/>
              <a:lstStyle/>
              <a:p>
                <a:endParaRPr lang="en-US"/>
              </a:p>
            </p:txBody>
          </p:sp>
          <p:sp>
            <p:nvSpPr>
              <p:cNvPr id="23487" name="Oval 1206"/>
              <p:cNvSpPr>
                <a:spLocks noChangeArrowheads="1"/>
              </p:cNvSpPr>
              <p:nvPr/>
            </p:nvSpPr>
            <p:spPr bwMode="auto">
              <a:xfrm>
                <a:off x="863" y="2170"/>
                <a:ext cx="7" cy="16"/>
              </a:xfrm>
              <a:prstGeom prst="ellipse">
                <a:avLst/>
              </a:prstGeom>
              <a:solidFill>
                <a:srgbClr val="4D4D4D"/>
              </a:solidFill>
              <a:ln w="7938">
                <a:solidFill>
                  <a:srgbClr val="4D4D4D"/>
                </a:solidFill>
                <a:round/>
                <a:headEnd/>
                <a:tailEnd/>
              </a:ln>
            </p:spPr>
            <p:txBody>
              <a:bodyPr/>
              <a:lstStyle/>
              <a:p>
                <a:endParaRPr lang="en-US"/>
              </a:p>
            </p:txBody>
          </p:sp>
          <p:sp>
            <p:nvSpPr>
              <p:cNvPr id="23488" name="Oval 1207"/>
              <p:cNvSpPr>
                <a:spLocks noChangeArrowheads="1"/>
              </p:cNvSpPr>
              <p:nvPr/>
            </p:nvSpPr>
            <p:spPr bwMode="auto">
              <a:xfrm>
                <a:off x="845" y="2190"/>
                <a:ext cx="6" cy="16"/>
              </a:xfrm>
              <a:prstGeom prst="ellipse">
                <a:avLst/>
              </a:prstGeom>
              <a:solidFill>
                <a:srgbClr val="4D4D4D"/>
              </a:solidFill>
              <a:ln w="7938">
                <a:solidFill>
                  <a:srgbClr val="4D4D4D"/>
                </a:solidFill>
                <a:round/>
                <a:headEnd/>
                <a:tailEnd/>
              </a:ln>
            </p:spPr>
            <p:txBody>
              <a:bodyPr/>
              <a:lstStyle/>
              <a:p>
                <a:endParaRPr lang="en-US"/>
              </a:p>
            </p:txBody>
          </p:sp>
          <p:sp>
            <p:nvSpPr>
              <p:cNvPr id="23489" name="Oval 1208"/>
              <p:cNvSpPr>
                <a:spLocks noChangeArrowheads="1"/>
              </p:cNvSpPr>
              <p:nvPr/>
            </p:nvSpPr>
            <p:spPr bwMode="auto">
              <a:xfrm>
                <a:off x="870" y="2198"/>
                <a:ext cx="7" cy="16"/>
              </a:xfrm>
              <a:prstGeom prst="ellipse">
                <a:avLst/>
              </a:prstGeom>
              <a:solidFill>
                <a:srgbClr val="4D4D4D"/>
              </a:solidFill>
              <a:ln w="7938">
                <a:solidFill>
                  <a:srgbClr val="4D4D4D"/>
                </a:solidFill>
                <a:round/>
                <a:headEnd/>
                <a:tailEnd/>
              </a:ln>
            </p:spPr>
            <p:txBody>
              <a:bodyPr/>
              <a:lstStyle/>
              <a:p>
                <a:endParaRPr lang="en-US"/>
              </a:p>
            </p:txBody>
          </p:sp>
        </p:grpSp>
        <p:sp>
          <p:nvSpPr>
            <p:cNvPr id="23454" name="Oval 1209"/>
            <p:cNvSpPr>
              <a:spLocks noChangeArrowheads="1"/>
            </p:cNvSpPr>
            <p:nvPr/>
          </p:nvSpPr>
          <p:spPr bwMode="auto">
            <a:xfrm>
              <a:off x="1003" y="2116"/>
              <a:ext cx="7" cy="15"/>
            </a:xfrm>
            <a:prstGeom prst="ellipse">
              <a:avLst/>
            </a:prstGeom>
            <a:solidFill>
              <a:srgbClr val="4D4D4D"/>
            </a:solidFill>
            <a:ln w="7938">
              <a:solidFill>
                <a:srgbClr val="4D4D4D"/>
              </a:solidFill>
              <a:round/>
              <a:headEnd/>
              <a:tailEnd/>
            </a:ln>
          </p:spPr>
          <p:txBody>
            <a:bodyPr/>
            <a:lstStyle/>
            <a:p>
              <a:endParaRPr lang="en-US"/>
            </a:p>
          </p:txBody>
        </p:sp>
        <p:sp>
          <p:nvSpPr>
            <p:cNvPr id="23455" name="Oval 1210"/>
            <p:cNvSpPr>
              <a:spLocks noChangeArrowheads="1"/>
            </p:cNvSpPr>
            <p:nvPr/>
          </p:nvSpPr>
          <p:spPr bwMode="auto">
            <a:xfrm>
              <a:off x="994" y="1959"/>
              <a:ext cx="7" cy="14"/>
            </a:xfrm>
            <a:prstGeom prst="ellipse">
              <a:avLst/>
            </a:prstGeom>
            <a:solidFill>
              <a:srgbClr val="4D4D4D"/>
            </a:solidFill>
            <a:ln w="7938">
              <a:solidFill>
                <a:srgbClr val="4D4D4D"/>
              </a:solidFill>
              <a:round/>
              <a:headEnd/>
              <a:tailEnd/>
            </a:ln>
          </p:spPr>
          <p:txBody>
            <a:bodyPr/>
            <a:lstStyle/>
            <a:p>
              <a:endParaRPr lang="en-US"/>
            </a:p>
          </p:txBody>
        </p:sp>
        <p:sp>
          <p:nvSpPr>
            <p:cNvPr id="23456" name="Oval 1211"/>
            <p:cNvSpPr>
              <a:spLocks noChangeArrowheads="1"/>
            </p:cNvSpPr>
            <p:nvPr/>
          </p:nvSpPr>
          <p:spPr bwMode="auto">
            <a:xfrm>
              <a:off x="932" y="2117"/>
              <a:ext cx="7" cy="16"/>
            </a:xfrm>
            <a:prstGeom prst="ellipse">
              <a:avLst/>
            </a:prstGeom>
            <a:solidFill>
              <a:srgbClr val="4D4D4D"/>
            </a:solidFill>
            <a:ln w="7938">
              <a:solidFill>
                <a:srgbClr val="4D4D4D"/>
              </a:solidFill>
              <a:round/>
              <a:headEnd/>
              <a:tailEnd/>
            </a:ln>
          </p:spPr>
          <p:txBody>
            <a:bodyPr/>
            <a:lstStyle/>
            <a:p>
              <a:endParaRPr lang="en-US"/>
            </a:p>
          </p:txBody>
        </p:sp>
        <p:sp>
          <p:nvSpPr>
            <p:cNvPr id="23457" name="Oval 1212"/>
            <p:cNvSpPr>
              <a:spLocks noChangeArrowheads="1"/>
            </p:cNvSpPr>
            <p:nvPr/>
          </p:nvSpPr>
          <p:spPr bwMode="auto">
            <a:xfrm>
              <a:off x="1008" y="2151"/>
              <a:ext cx="7" cy="15"/>
            </a:xfrm>
            <a:prstGeom prst="ellipse">
              <a:avLst/>
            </a:prstGeom>
            <a:solidFill>
              <a:srgbClr val="4D4D4D"/>
            </a:solidFill>
            <a:ln w="7938">
              <a:solidFill>
                <a:srgbClr val="4D4D4D"/>
              </a:solidFill>
              <a:round/>
              <a:headEnd/>
              <a:tailEnd/>
            </a:ln>
          </p:spPr>
          <p:txBody>
            <a:bodyPr/>
            <a:lstStyle/>
            <a:p>
              <a:endParaRPr lang="en-US"/>
            </a:p>
          </p:txBody>
        </p:sp>
        <p:sp>
          <p:nvSpPr>
            <p:cNvPr id="23458" name="Oval 1213"/>
            <p:cNvSpPr>
              <a:spLocks noChangeArrowheads="1"/>
            </p:cNvSpPr>
            <p:nvPr/>
          </p:nvSpPr>
          <p:spPr bwMode="auto">
            <a:xfrm>
              <a:off x="883" y="2109"/>
              <a:ext cx="8" cy="14"/>
            </a:xfrm>
            <a:prstGeom prst="ellipse">
              <a:avLst/>
            </a:prstGeom>
            <a:solidFill>
              <a:srgbClr val="4D4D4D"/>
            </a:solidFill>
            <a:ln w="7938">
              <a:solidFill>
                <a:srgbClr val="4D4D4D"/>
              </a:solidFill>
              <a:round/>
              <a:headEnd/>
              <a:tailEnd/>
            </a:ln>
          </p:spPr>
          <p:txBody>
            <a:bodyPr/>
            <a:lstStyle/>
            <a:p>
              <a:endParaRPr lang="en-US"/>
            </a:p>
          </p:txBody>
        </p:sp>
        <p:sp>
          <p:nvSpPr>
            <p:cNvPr id="23459" name="Oval 1214"/>
            <p:cNvSpPr>
              <a:spLocks noChangeArrowheads="1"/>
            </p:cNvSpPr>
            <p:nvPr/>
          </p:nvSpPr>
          <p:spPr bwMode="auto">
            <a:xfrm>
              <a:off x="949" y="2145"/>
              <a:ext cx="7" cy="14"/>
            </a:xfrm>
            <a:prstGeom prst="ellipse">
              <a:avLst/>
            </a:prstGeom>
            <a:solidFill>
              <a:srgbClr val="4D4D4D"/>
            </a:solidFill>
            <a:ln w="7938">
              <a:solidFill>
                <a:srgbClr val="4D4D4D"/>
              </a:solidFill>
              <a:round/>
              <a:headEnd/>
              <a:tailEnd/>
            </a:ln>
          </p:spPr>
          <p:txBody>
            <a:bodyPr/>
            <a:lstStyle/>
            <a:p>
              <a:endParaRPr lang="en-US"/>
            </a:p>
          </p:txBody>
        </p:sp>
        <p:sp>
          <p:nvSpPr>
            <p:cNvPr id="23460" name="Oval 1215"/>
            <p:cNvSpPr>
              <a:spLocks noChangeArrowheads="1"/>
            </p:cNvSpPr>
            <p:nvPr/>
          </p:nvSpPr>
          <p:spPr bwMode="auto">
            <a:xfrm>
              <a:off x="911" y="2135"/>
              <a:ext cx="7" cy="14"/>
            </a:xfrm>
            <a:prstGeom prst="ellipse">
              <a:avLst/>
            </a:prstGeom>
            <a:solidFill>
              <a:srgbClr val="4D4D4D"/>
            </a:solidFill>
            <a:ln w="7938">
              <a:solidFill>
                <a:srgbClr val="4D4D4D"/>
              </a:solidFill>
              <a:round/>
              <a:headEnd/>
              <a:tailEnd/>
            </a:ln>
          </p:spPr>
          <p:txBody>
            <a:bodyPr/>
            <a:lstStyle/>
            <a:p>
              <a:endParaRPr lang="en-US"/>
            </a:p>
          </p:txBody>
        </p:sp>
        <p:sp>
          <p:nvSpPr>
            <p:cNvPr id="23461" name="Oval 1216"/>
            <p:cNvSpPr>
              <a:spLocks noChangeArrowheads="1"/>
            </p:cNvSpPr>
            <p:nvPr/>
          </p:nvSpPr>
          <p:spPr bwMode="auto">
            <a:xfrm>
              <a:off x="977" y="2146"/>
              <a:ext cx="7" cy="17"/>
            </a:xfrm>
            <a:prstGeom prst="ellipse">
              <a:avLst/>
            </a:prstGeom>
            <a:solidFill>
              <a:srgbClr val="4D4D4D"/>
            </a:solidFill>
            <a:ln w="7938">
              <a:solidFill>
                <a:srgbClr val="4D4D4D"/>
              </a:solidFill>
              <a:round/>
              <a:headEnd/>
              <a:tailEnd/>
            </a:ln>
          </p:spPr>
          <p:txBody>
            <a:bodyPr/>
            <a:lstStyle/>
            <a:p>
              <a:endParaRPr lang="en-US"/>
            </a:p>
          </p:txBody>
        </p:sp>
        <p:sp>
          <p:nvSpPr>
            <p:cNvPr id="23462" name="Oval 1217"/>
            <p:cNvSpPr>
              <a:spLocks noChangeArrowheads="1"/>
            </p:cNvSpPr>
            <p:nvPr/>
          </p:nvSpPr>
          <p:spPr bwMode="auto">
            <a:xfrm>
              <a:off x="967" y="2117"/>
              <a:ext cx="7" cy="15"/>
            </a:xfrm>
            <a:prstGeom prst="ellipse">
              <a:avLst/>
            </a:prstGeom>
            <a:solidFill>
              <a:srgbClr val="4D4D4D"/>
            </a:solidFill>
            <a:ln w="7938">
              <a:solidFill>
                <a:srgbClr val="4D4D4D"/>
              </a:solidFill>
              <a:round/>
              <a:headEnd/>
              <a:tailEnd/>
            </a:ln>
          </p:spPr>
          <p:txBody>
            <a:bodyPr/>
            <a:lstStyle/>
            <a:p>
              <a:endParaRPr lang="en-US"/>
            </a:p>
          </p:txBody>
        </p:sp>
        <p:sp>
          <p:nvSpPr>
            <p:cNvPr id="23463" name="Oval 1218"/>
            <p:cNvSpPr>
              <a:spLocks noChangeArrowheads="1"/>
            </p:cNvSpPr>
            <p:nvPr/>
          </p:nvSpPr>
          <p:spPr bwMode="auto">
            <a:xfrm>
              <a:off x="948" y="2239"/>
              <a:ext cx="7" cy="15"/>
            </a:xfrm>
            <a:prstGeom prst="ellipse">
              <a:avLst/>
            </a:prstGeom>
            <a:solidFill>
              <a:srgbClr val="4D4D4D"/>
            </a:solidFill>
            <a:ln w="7938">
              <a:solidFill>
                <a:srgbClr val="4D4D4D"/>
              </a:solidFill>
              <a:round/>
              <a:headEnd/>
              <a:tailEnd/>
            </a:ln>
          </p:spPr>
          <p:txBody>
            <a:bodyPr/>
            <a:lstStyle/>
            <a:p>
              <a:endParaRPr lang="en-US"/>
            </a:p>
          </p:txBody>
        </p:sp>
        <p:sp>
          <p:nvSpPr>
            <p:cNvPr id="23464" name="Oval 1219"/>
            <p:cNvSpPr>
              <a:spLocks noChangeArrowheads="1"/>
            </p:cNvSpPr>
            <p:nvPr/>
          </p:nvSpPr>
          <p:spPr bwMode="auto">
            <a:xfrm>
              <a:off x="885" y="2176"/>
              <a:ext cx="8" cy="14"/>
            </a:xfrm>
            <a:prstGeom prst="ellipse">
              <a:avLst/>
            </a:prstGeom>
            <a:solidFill>
              <a:srgbClr val="4D4D4D"/>
            </a:solidFill>
            <a:ln w="7938">
              <a:solidFill>
                <a:srgbClr val="4D4D4D"/>
              </a:solidFill>
              <a:round/>
              <a:headEnd/>
              <a:tailEnd/>
            </a:ln>
          </p:spPr>
          <p:txBody>
            <a:bodyPr/>
            <a:lstStyle/>
            <a:p>
              <a:endParaRPr lang="en-US"/>
            </a:p>
          </p:txBody>
        </p:sp>
        <p:sp>
          <p:nvSpPr>
            <p:cNvPr id="23465" name="Oval 1220"/>
            <p:cNvSpPr>
              <a:spLocks noChangeArrowheads="1"/>
            </p:cNvSpPr>
            <p:nvPr/>
          </p:nvSpPr>
          <p:spPr bwMode="auto">
            <a:xfrm>
              <a:off x="929" y="2218"/>
              <a:ext cx="8" cy="15"/>
            </a:xfrm>
            <a:prstGeom prst="ellipse">
              <a:avLst/>
            </a:prstGeom>
            <a:solidFill>
              <a:srgbClr val="4D4D4D"/>
            </a:solidFill>
            <a:ln w="7938">
              <a:solidFill>
                <a:srgbClr val="4D4D4D"/>
              </a:solidFill>
              <a:round/>
              <a:headEnd/>
              <a:tailEnd/>
            </a:ln>
          </p:spPr>
          <p:txBody>
            <a:bodyPr/>
            <a:lstStyle/>
            <a:p>
              <a:endParaRPr lang="en-US"/>
            </a:p>
          </p:txBody>
        </p:sp>
        <p:sp>
          <p:nvSpPr>
            <p:cNvPr id="23466" name="Oval 1221"/>
            <p:cNvSpPr>
              <a:spLocks noChangeArrowheads="1"/>
            </p:cNvSpPr>
            <p:nvPr/>
          </p:nvSpPr>
          <p:spPr bwMode="auto">
            <a:xfrm>
              <a:off x="968" y="2250"/>
              <a:ext cx="6" cy="15"/>
            </a:xfrm>
            <a:prstGeom prst="ellipse">
              <a:avLst/>
            </a:prstGeom>
            <a:solidFill>
              <a:srgbClr val="4D4D4D"/>
            </a:solidFill>
            <a:ln w="7938">
              <a:solidFill>
                <a:srgbClr val="4D4D4D"/>
              </a:solidFill>
              <a:round/>
              <a:headEnd/>
              <a:tailEnd/>
            </a:ln>
          </p:spPr>
          <p:txBody>
            <a:bodyPr/>
            <a:lstStyle/>
            <a:p>
              <a:endParaRPr lang="en-US"/>
            </a:p>
          </p:txBody>
        </p:sp>
        <p:sp>
          <p:nvSpPr>
            <p:cNvPr id="23467" name="Oval 1222"/>
            <p:cNvSpPr>
              <a:spLocks noChangeArrowheads="1"/>
            </p:cNvSpPr>
            <p:nvPr/>
          </p:nvSpPr>
          <p:spPr bwMode="auto">
            <a:xfrm>
              <a:off x="909" y="2237"/>
              <a:ext cx="7" cy="14"/>
            </a:xfrm>
            <a:prstGeom prst="ellipse">
              <a:avLst/>
            </a:prstGeom>
            <a:solidFill>
              <a:srgbClr val="4D4D4D"/>
            </a:solidFill>
            <a:ln w="7938">
              <a:solidFill>
                <a:srgbClr val="4D4D4D"/>
              </a:solidFill>
              <a:round/>
              <a:headEnd/>
              <a:tailEnd/>
            </a:ln>
          </p:spPr>
          <p:txBody>
            <a:bodyPr/>
            <a:lstStyle/>
            <a:p>
              <a:endParaRPr lang="en-US"/>
            </a:p>
          </p:txBody>
        </p:sp>
        <p:sp>
          <p:nvSpPr>
            <p:cNvPr id="23468" name="Oval 1223"/>
            <p:cNvSpPr>
              <a:spLocks noChangeArrowheads="1"/>
            </p:cNvSpPr>
            <p:nvPr/>
          </p:nvSpPr>
          <p:spPr bwMode="auto">
            <a:xfrm>
              <a:off x="929" y="2261"/>
              <a:ext cx="8" cy="17"/>
            </a:xfrm>
            <a:prstGeom prst="ellipse">
              <a:avLst/>
            </a:prstGeom>
            <a:solidFill>
              <a:srgbClr val="4D4D4D"/>
            </a:solidFill>
            <a:ln w="7938">
              <a:solidFill>
                <a:srgbClr val="4D4D4D"/>
              </a:solidFill>
              <a:round/>
              <a:headEnd/>
              <a:tailEnd/>
            </a:ln>
          </p:spPr>
          <p:txBody>
            <a:bodyPr/>
            <a:lstStyle/>
            <a:p>
              <a:endParaRPr lang="en-US"/>
            </a:p>
          </p:txBody>
        </p:sp>
        <p:sp>
          <p:nvSpPr>
            <p:cNvPr id="23469" name="Oval 1224"/>
            <p:cNvSpPr>
              <a:spLocks noChangeArrowheads="1"/>
            </p:cNvSpPr>
            <p:nvPr/>
          </p:nvSpPr>
          <p:spPr bwMode="auto">
            <a:xfrm>
              <a:off x="902" y="2201"/>
              <a:ext cx="7" cy="15"/>
            </a:xfrm>
            <a:prstGeom prst="ellipse">
              <a:avLst/>
            </a:prstGeom>
            <a:solidFill>
              <a:srgbClr val="4D4D4D"/>
            </a:solidFill>
            <a:ln w="7938">
              <a:solidFill>
                <a:srgbClr val="4D4D4D"/>
              </a:solidFill>
              <a:round/>
              <a:headEnd/>
              <a:tailEnd/>
            </a:ln>
          </p:spPr>
          <p:txBody>
            <a:bodyPr/>
            <a:lstStyle/>
            <a:p>
              <a:endParaRPr lang="en-US"/>
            </a:p>
          </p:txBody>
        </p:sp>
        <p:sp>
          <p:nvSpPr>
            <p:cNvPr id="23470" name="Oval 1225"/>
            <p:cNvSpPr>
              <a:spLocks noChangeArrowheads="1"/>
            </p:cNvSpPr>
            <p:nvPr/>
          </p:nvSpPr>
          <p:spPr bwMode="auto">
            <a:xfrm>
              <a:off x="952" y="2281"/>
              <a:ext cx="6" cy="14"/>
            </a:xfrm>
            <a:prstGeom prst="ellipse">
              <a:avLst/>
            </a:prstGeom>
            <a:solidFill>
              <a:srgbClr val="4D4D4D"/>
            </a:solidFill>
            <a:ln w="7938">
              <a:solidFill>
                <a:srgbClr val="4D4D4D"/>
              </a:solidFill>
              <a:round/>
              <a:headEnd/>
              <a:tailEnd/>
            </a:ln>
          </p:spPr>
          <p:txBody>
            <a:bodyPr/>
            <a:lstStyle/>
            <a:p>
              <a:endParaRPr lang="en-US"/>
            </a:p>
          </p:txBody>
        </p:sp>
        <p:sp>
          <p:nvSpPr>
            <p:cNvPr id="23471" name="Oval 1226"/>
            <p:cNvSpPr>
              <a:spLocks noChangeArrowheads="1"/>
            </p:cNvSpPr>
            <p:nvPr/>
          </p:nvSpPr>
          <p:spPr bwMode="auto">
            <a:xfrm>
              <a:off x="886" y="2222"/>
              <a:ext cx="7" cy="14"/>
            </a:xfrm>
            <a:prstGeom prst="ellipse">
              <a:avLst/>
            </a:prstGeom>
            <a:solidFill>
              <a:srgbClr val="4D4D4D"/>
            </a:solidFill>
            <a:ln w="7938">
              <a:solidFill>
                <a:srgbClr val="4D4D4D"/>
              </a:solidFill>
              <a:round/>
              <a:headEnd/>
              <a:tailEnd/>
            </a:ln>
          </p:spPr>
          <p:txBody>
            <a:bodyPr/>
            <a:lstStyle/>
            <a:p>
              <a:endParaRPr lang="en-US"/>
            </a:p>
          </p:txBody>
        </p:sp>
        <p:sp>
          <p:nvSpPr>
            <p:cNvPr id="23472" name="Oval 1227"/>
            <p:cNvSpPr>
              <a:spLocks noChangeArrowheads="1"/>
            </p:cNvSpPr>
            <p:nvPr/>
          </p:nvSpPr>
          <p:spPr bwMode="auto">
            <a:xfrm>
              <a:off x="952" y="1987"/>
              <a:ext cx="6" cy="15"/>
            </a:xfrm>
            <a:prstGeom prst="ellipse">
              <a:avLst/>
            </a:prstGeom>
            <a:solidFill>
              <a:srgbClr val="4D4D4D"/>
            </a:solidFill>
            <a:ln w="7938">
              <a:solidFill>
                <a:srgbClr val="4D4D4D"/>
              </a:solidFill>
              <a:round/>
              <a:headEnd/>
              <a:tailEnd/>
            </a:ln>
          </p:spPr>
          <p:txBody>
            <a:bodyPr/>
            <a:lstStyle/>
            <a:p>
              <a:endParaRPr lang="en-US"/>
            </a:p>
          </p:txBody>
        </p:sp>
        <p:sp>
          <p:nvSpPr>
            <p:cNvPr id="23473" name="Oval 1228"/>
            <p:cNvSpPr>
              <a:spLocks noChangeArrowheads="1"/>
            </p:cNvSpPr>
            <p:nvPr/>
          </p:nvSpPr>
          <p:spPr bwMode="auto">
            <a:xfrm>
              <a:off x="975" y="2296"/>
              <a:ext cx="7" cy="14"/>
            </a:xfrm>
            <a:prstGeom prst="ellipse">
              <a:avLst/>
            </a:prstGeom>
            <a:solidFill>
              <a:srgbClr val="4D4D4D"/>
            </a:solidFill>
            <a:ln w="7938">
              <a:solidFill>
                <a:srgbClr val="4D4D4D"/>
              </a:solidFill>
              <a:round/>
              <a:headEnd/>
              <a:tailEnd/>
            </a:ln>
          </p:spPr>
          <p:txBody>
            <a:bodyPr/>
            <a:lstStyle/>
            <a:p>
              <a:endParaRPr lang="en-US"/>
            </a:p>
          </p:txBody>
        </p:sp>
        <p:sp>
          <p:nvSpPr>
            <p:cNvPr id="23474" name="Oval 1229"/>
            <p:cNvSpPr>
              <a:spLocks noChangeArrowheads="1"/>
            </p:cNvSpPr>
            <p:nvPr/>
          </p:nvSpPr>
          <p:spPr bwMode="auto">
            <a:xfrm>
              <a:off x="895" y="2139"/>
              <a:ext cx="8" cy="16"/>
            </a:xfrm>
            <a:prstGeom prst="ellipse">
              <a:avLst/>
            </a:prstGeom>
            <a:solidFill>
              <a:srgbClr val="4D4D4D"/>
            </a:solidFill>
            <a:ln w="7938">
              <a:solidFill>
                <a:srgbClr val="4D4D4D"/>
              </a:solidFill>
              <a:round/>
              <a:headEnd/>
              <a:tailEnd/>
            </a:ln>
          </p:spPr>
          <p:txBody>
            <a:bodyPr/>
            <a:lstStyle/>
            <a:p>
              <a:endParaRPr lang="en-US"/>
            </a:p>
          </p:txBody>
        </p:sp>
        <p:sp>
          <p:nvSpPr>
            <p:cNvPr id="23475" name="Oval 1230"/>
            <p:cNvSpPr>
              <a:spLocks noChangeArrowheads="1"/>
            </p:cNvSpPr>
            <p:nvPr/>
          </p:nvSpPr>
          <p:spPr bwMode="auto">
            <a:xfrm>
              <a:off x="959" y="2026"/>
              <a:ext cx="7" cy="14"/>
            </a:xfrm>
            <a:prstGeom prst="ellipse">
              <a:avLst/>
            </a:prstGeom>
            <a:solidFill>
              <a:srgbClr val="4D4D4D"/>
            </a:solidFill>
            <a:ln w="7938">
              <a:solidFill>
                <a:srgbClr val="4D4D4D"/>
              </a:solidFill>
              <a:round/>
              <a:headEnd/>
              <a:tailEnd/>
            </a:ln>
          </p:spPr>
          <p:txBody>
            <a:bodyPr/>
            <a:lstStyle/>
            <a:p>
              <a:endParaRPr lang="en-US"/>
            </a:p>
          </p:txBody>
        </p:sp>
        <p:sp>
          <p:nvSpPr>
            <p:cNvPr id="23476" name="Oval 1231"/>
            <p:cNvSpPr>
              <a:spLocks noChangeArrowheads="1"/>
            </p:cNvSpPr>
            <p:nvPr/>
          </p:nvSpPr>
          <p:spPr bwMode="auto">
            <a:xfrm>
              <a:off x="928" y="2149"/>
              <a:ext cx="8" cy="14"/>
            </a:xfrm>
            <a:prstGeom prst="ellipse">
              <a:avLst/>
            </a:prstGeom>
            <a:solidFill>
              <a:srgbClr val="4D4D4D"/>
            </a:solidFill>
            <a:ln w="7938">
              <a:solidFill>
                <a:srgbClr val="4D4D4D"/>
              </a:solidFill>
              <a:round/>
              <a:headEnd/>
              <a:tailEnd/>
            </a:ln>
          </p:spPr>
          <p:txBody>
            <a:bodyPr/>
            <a:lstStyle/>
            <a:p>
              <a:endParaRPr lang="en-US"/>
            </a:p>
          </p:txBody>
        </p:sp>
        <p:sp>
          <p:nvSpPr>
            <p:cNvPr id="23477" name="Oval 1232"/>
            <p:cNvSpPr>
              <a:spLocks noChangeArrowheads="1"/>
            </p:cNvSpPr>
            <p:nvPr/>
          </p:nvSpPr>
          <p:spPr bwMode="auto">
            <a:xfrm>
              <a:off x="939" y="2038"/>
              <a:ext cx="6" cy="16"/>
            </a:xfrm>
            <a:prstGeom prst="ellipse">
              <a:avLst/>
            </a:prstGeom>
            <a:solidFill>
              <a:srgbClr val="4D4D4D"/>
            </a:solidFill>
            <a:ln w="7938">
              <a:solidFill>
                <a:srgbClr val="4D4D4D"/>
              </a:solidFill>
              <a:round/>
              <a:headEnd/>
              <a:tailEnd/>
            </a:ln>
          </p:spPr>
          <p:txBody>
            <a:bodyPr/>
            <a:lstStyle/>
            <a:p>
              <a:endParaRPr lang="en-US"/>
            </a:p>
          </p:txBody>
        </p:sp>
        <p:sp>
          <p:nvSpPr>
            <p:cNvPr id="23478" name="Oval 1233"/>
            <p:cNvSpPr>
              <a:spLocks noChangeArrowheads="1"/>
            </p:cNvSpPr>
            <p:nvPr/>
          </p:nvSpPr>
          <p:spPr bwMode="auto">
            <a:xfrm>
              <a:off x="990" y="2273"/>
              <a:ext cx="7" cy="16"/>
            </a:xfrm>
            <a:prstGeom prst="ellipse">
              <a:avLst/>
            </a:prstGeom>
            <a:solidFill>
              <a:srgbClr val="4D4D4D"/>
            </a:solidFill>
            <a:ln w="7938">
              <a:solidFill>
                <a:srgbClr val="4D4D4D"/>
              </a:solidFill>
              <a:round/>
              <a:headEnd/>
              <a:tailEnd/>
            </a:ln>
          </p:spPr>
          <p:txBody>
            <a:bodyPr/>
            <a:lstStyle/>
            <a:p>
              <a:endParaRPr lang="en-US"/>
            </a:p>
          </p:txBody>
        </p:sp>
        <p:sp>
          <p:nvSpPr>
            <p:cNvPr id="23479" name="Oval 1234"/>
            <p:cNvSpPr>
              <a:spLocks noChangeArrowheads="1"/>
            </p:cNvSpPr>
            <p:nvPr/>
          </p:nvSpPr>
          <p:spPr bwMode="auto">
            <a:xfrm>
              <a:off x="916" y="2059"/>
              <a:ext cx="7" cy="16"/>
            </a:xfrm>
            <a:prstGeom prst="ellipse">
              <a:avLst/>
            </a:prstGeom>
            <a:solidFill>
              <a:srgbClr val="4D4D4D"/>
            </a:solidFill>
            <a:ln w="7938">
              <a:solidFill>
                <a:srgbClr val="4D4D4D"/>
              </a:solidFill>
              <a:round/>
              <a:headEnd/>
              <a:tailEnd/>
            </a:ln>
          </p:spPr>
          <p:txBody>
            <a:bodyPr/>
            <a:lstStyle/>
            <a:p>
              <a:endParaRPr lang="en-US"/>
            </a:p>
          </p:txBody>
        </p:sp>
        <p:sp>
          <p:nvSpPr>
            <p:cNvPr id="23480" name="Oval 1235"/>
            <p:cNvSpPr>
              <a:spLocks noChangeArrowheads="1"/>
            </p:cNvSpPr>
            <p:nvPr/>
          </p:nvSpPr>
          <p:spPr bwMode="auto">
            <a:xfrm>
              <a:off x="997" y="2313"/>
              <a:ext cx="7" cy="14"/>
            </a:xfrm>
            <a:prstGeom prst="ellipse">
              <a:avLst/>
            </a:prstGeom>
            <a:solidFill>
              <a:srgbClr val="4D4D4D"/>
            </a:solidFill>
            <a:ln w="7938">
              <a:solidFill>
                <a:srgbClr val="4D4D4D"/>
              </a:solidFill>
              <a:round/>
              <a:headEnd/>
              <a:tailEnd/>
            </a:ln>
          </p:spPr>
          <p:txBody>
            <a:bodyPr/>
            <a:lstStyle/>
            <a:p>
              <a:endParaRPr lang="en-US"/>
            </a:p>
          </p:txBody>
        </p:sp>
      </p:grpSp>
      <p:sp>
        <p:nvSpPr>
          <p:cNvPr id="22555" name="Freeform 1236"/>
          <p:cNvSpPr>
            <a:spLocks/>
          </p:cNvSpPr>
          <p:nvPr/>
        </p:nvSpPr>
        <p:spPr bwMode="auto">
          <a:xfrm>
            <a:off x="947738" y="3902075"/>
            <a:ext cx="944562" cy="19050"/>
          </a:xfrm>
          <a:custGeom>
            <a:avLst/>
            <a:gdLst>
              <a:gd name="T0" fmla="*/ 0 w 1190"/>
              <a:gd name="T1" fmla="*/ 2147483647 h 23"/>
              <a:gd name="T2" fmla="*/ 0 w 1190"/>
              <a:gd name="T3" fmla="*/ 2147483647 h 23"/>
              <a:gd name="T4" fmla="*/ 2147483647 w 1190"/>
              <a:gd name="T5" fmla="*/ 2147483647 h 23"/>
              <a:gd name="T6" fmla="*/ 2147483647 w 1190"/>
              <a:gd name="T7" fmla="*/ 0 h 23"/>
              <a:gd name="T8" fmla="*/ 0 w 1190"/>
              <a:gd name="T9" fmla="*/ 2147483647 h 23"/>
              <a:gd name="T10" fmla="*/ 0 60000 65536"/>
              <a:gd name="T11" fmla="*/ 0 60000 65536"/>
              <a:gd name="T12" fmla="*/ 0 60000 65536"/>
              <a:gd name="T13" fmla="*/ 0 60000 65536"/>
              <a:gd name="T14" fmla="*/ 0 60000 65536"/>
              <a:gd name="T15" fmla="*/ 0 w 1190"/>
              <a:gd name="T16" fmla="*/ 0 h 23"/>
              <a:gd name="T17" fmla="*/ 1190 w 1190"/>
              <a:gd name="T18" fmla="*/ 23 h 23"/>
            </a:gdLst>
            <a:ahLst/>
            <a:cxnLst>
              <a:cxn ang="T10">
                <a:pos x="T0" y="T1"/>
              </a:cxn>
              <a:cxn ang="T11">
                <a:pos x="T2" y="T3"/>
              </a:cxn>
              <a:cxn ang="T12">
                <a:pos x="T4" y="T5"/>
              </a:cxn>
              <a:cxn ang="T13">
                <a:pos x="T6" y="T7"/>
              </a:cxn>
              <a:cxn ang="T14">
                <a:pos x="T8" y="T9"/>
              </a:cxn>
            </a:cxnLst>
            <a:rect l="T15" t="T16" r="T17" b="T18"/>
            <a:pathLst>
              <a:path w="1190" h="23">
                <a:moveTo>
                  <a:pt x="0" y="4"/>
                </a:moveTo>
                <a:lnTo>
                  <a:pt x="0" y="23"/>
                </a:lnTo>
                <a:lnTo>
                  <a:pt x="1190" y="18"/>
                </a:lnTo>
                <a:lnTo>
                  <a:pt x="1190" y="0"/>
                </a:lnTo>
                <a:lnTo>
                  <a:pt x="0" y="4"/>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56" name="Freeform 1237"/>
          <p:cNvSpPr>
            <a:spLocks/>
          </p:cNvSpPr>
          <p:nvPr/>
        </p:nvSpPr>
        <p:spPr bwMode="auto">
          <a:xfrm>
            <a:off x="947738" y="4046538"/>
            <a:ext cx="944562" cy="19050"/>
          </a:xfrm>
          <a:custGeom>
            <a:avLst/>
            <a:gdLst>
              <a:gd name="T0" fmla="*/ 0 w 1190"/>
              <a:gd name="T1" fmla="*/ 2147483647 h 24"/>
              <a:gd name="T2" fmla="*/ 0 w 1190"/>
              <a:gd name="T3" fmla="*/ 2147483647 h 24"/>
              <a:gd name="T4" fmla="*/ 2147483647 w 1190"/>
              <a:gd name="T5" fmla="*/ 2147483647 h 24"/>
              <a:gd name="T6" fmla="*/ 2147483647 w 1190"/>
              <a:gd name="T7" fmla="*/ 0 h 24"/>
              <a:gd name="T8" fmla="*/ 0 w 1190"/>
              <a:gd name="T9" fmla="*/ 2147483647 h 24"/>
              <a:gd name="T10" fmla="*/ 0 60000 65536"/>
              <a:gd name="T11" fmla="*/ 0 60000 65536"/>
              <a:gd name="T12" fmla="*/ 0 60000 65536"/>
              <a:gd name="T13" fmla="*/ 0 60000 65536"/>
              <a:gd name="T14" fmla="*/ 0 60000 65536"/>
              <a:gd name="T15" fmla="*/ 0 w 1190"/>
              <a:gd name="T16" fmla="*/ 0 h 24"/>
              <a:gd name="T17" fmla="*/ 1190 w 1190"/>
              <a:gd name="T18" fmla="*/ 24 h 24"/>
            </a:gdLst>
            <a:ahLst/>
            <a:cxnLst>
              <a:cxn ang="T10">
                <a:pos x="T0" y="T1"/>
              </a:cxn>
              <a:cxn ang="T11">
                <a:pos x="T2" y="T3"/>
              </a:cxn>
              <a:cxn ang="T12">
                <a:pos x="T4" y="T5"/>
              </a:cxn>
              <a:cxn ang="T13">
                <a:pos x="T6" y="T7"/>
              </a:cxn>
              <a:cxn ang="T14">
                <a:pos x="T8" y="T9"/>
              </a:cxn>
            </a:cxnLst>
            <a:rect l="T15" t="T16" r="T17" b="T18"/>
            <a:pathLst>
              <a:path w="1190" h="24">
                <a:moveTo>
                  <a:pt x="0" y="6"/>
                </a:moveTo>
                <a:lnTo>
                  <a:pt x="0" y="24"/>
                </a:lnTo>
                <a:lnTo>
                  <a:pt x="1190" y="19"/>
                </a:lnTo>
                <a:lnTo>
                  <a:pt x="1190" y="0"/>
                </a:lnTo>
                <a:lnTo>
                  <a:pt x="0" y="6"/>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57" name="Freeform 1238"/>
          <p:cNvSpPr>
            <a:spLocks/>
          </p:cNvSpPr>
          <p:nvPr/>
        </p:nvSpPr>
        <p:spPr bwMode="auto">
          <a:xfrm>
            <a:off x="944563" y="4279900"/>
            <a:ext cx="942975" cy="20638"/>
          </a:xfrm>
          <a:custGeom>
            <a:avLst/>
            <a:gdLst>
              <a:gd name="T0" fmla="*/ 0 w 1188"/>
              <a:gd name="T1" fmla="*/ 2147483647 h 26"/>
              <a:gd name="T2" fmla="*/ 0 w 1188"/>
              <a:gd name="T3" fmla="*/ 2147483647 h 26"/>
              <a:gd name="T4" fmla="*/ 2147483647 w 1188"/>
              <a:gd name="T5" fmla="*/ 2147483647 h 26"/>
              <a:gd name="T6" fmla="*/ 2147483647 w 1188"/>
              <a:gd name="T7" fmla="*/ 0 h 26"/>
              <a:gd name="T8" fmla="*/ 0 w 1188"/>
              <a:gd name="T9" fmla="*/ 2147483647 h 26"/>
              <a:gd name="T10" fmla="*/ 0 60000 65536"/>
              <a:gd name="T11" fmla="*/ 0 60000 65536"/>
              <a:gd name="T12" fmla="*/ 0 60000 65536"/>
              <a:gd name="T13" fmla="*/ 0 60000 65536"/>
              <a:gd name="T14" fmla="*/ 0 60000 65536"/>
              <a:gd name="T15" fmla="*/ 0 w 1188"/>
              <a:gd name="T16" fmla="*/ 0 h 26"/>
              <a:gd name="T17" fmla="*/ 1188 w 1188"/>
              <a:gd name="T18" fmla="*/ 26 h 26"/>
            </a:gdLst>
            <a:ahLst/>
            <a:cxnLst>
              <a:cxn ang="T10">
                <a:pos x="T0" y="T1"/>
              </a:cxn>
              <a:cxn ang="T11">
                <a:pos x="T2" y="T3"/>
              </a:cxn>
              <a:cxn ang="T12">
                <a:pos x="T4" y="T5"/>
              </a:cxn>
              <a:cxn ang="T13">
                <a:pos x="T6" y="T7"/>
              </a:cxn>
              <a:cxn ang="T14">
                <a:pos x="T8" y="T9"/>
              </a:cxn>
            </a:cxnLst>
            <a:rect l="T15" t="T16" r="T17" b="T18"/>
            <a:pathLst>
              <a:path w="1188" h="26">
                <a:moveTo>
                  <a:pt x="0" y="8"/>
                </a:moveTo>
                <a:lnTo>
                  <a:pt x="0" y="26"/>
                </a:lnTo>
                <a:lnTo>
                  <a:pt x="1188" y="18"/>
                </a:lnTo>
                <a:lnTo>
                  <a:pt x="1188" y="0"/>
                </a:lnTo>
                <a:lnTo>
                  <a:pt x="0" y="8"/>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58" name="Freeform 1239"/>
          <p:cNvSpPr>
            <a:spLocks/>
          </p:cNvSpPr>
          <p:nvPr/>
        </p:nvSpPr>
        <p:spPr bwMode="auto">
          <a:xfrm>
            <a:off x="944563" y="4408488"/>
            <a:ext cx="942975" cy="19050"/>
          </a:xfrm>
          <a:custGeom>
            <a:avLst/>
            <a:gdLst>
              <a:gd name="T0" fmla="*/ 0 w 1188"/>
              <a:gd name="T1" fmla="*/ 2147483647 h 25"/>
              <a:gd name="T2" fmla="*/ 0 w 1188"/>
              <a:gd name="T3" fmla="*/ 2147483647 h 25"/>
              <a:gd name="T4" fmla="*/ 2147483647 w 1188"/>
              <a:gd name="T5" fmla="*/ 2147483647 h 25"/>
              <a:gd name="T6" fmla="*/ 2147483647 w 1188"/>
              <a:gd name="T7" fmla="*/ 0 h 25"/>
              <a:gd name="T8" fmla="*/ 0 w 1188"/>
              <a:gd name="T9" fmla="*/ 2147483647 h 25"/>
              <a:gd name="T10" fmla="*/ 0 60000 65536"/>
              <a:gd name="T11" fmla="*/ 0 60000 65536"/>
              <a:gd name="T12" fmla="*/ 0 60000 65536"/>
              <a:gd name="T13" fmla="*/ 0 60000 65536"/>
              <a:gd name="T14" fmla="*/ 0 60000 65536"/>
              <a:gd name="T15" fmla="*/ 0 w 1188"/>
              <a:gd name="T16" fmla="*/ 0 h 25"/>
              <a:gd name="T17" fmla="*/ 1188 w 1188"/>
              <a:gd name="T18" fmla="*/ 25 h 25"/>
            </a:gdLst>
            <a:ahLst/>
            <a:cxnLst>
              <a:cxn ang="T10">
                <a:pos x="T0" y="T1"/>
              </a:cxn>
              <a:cxn ang="T11">
                <a:pos x="T2" y="T3"/>
              </a:cxn>
              <a:cxn ang="T12">
                <a:pos x="T4" y="T5"/>
              </a:cxn>
              <a:cxn ang="T13">
                <a:pos x="T6" y="T7"/>
              </a:cxn>
              <a:cxn ang="T14">
                <a:pos x="T8" y="T9"/>
              </a:cxn>
            </a:cxnLst>
            <a:rect l="T15" t="T16" r="T17" b="T18"/>
            <a:pathLst>
              <a:path w="1188" h="25">
                <a:moveTo>
                  <a:pt x="0" y="6"/>
                </a:moveTo>
                <a:lnTo>
                  <a:pt x="0" y="25"/>
                </a:lnTo>
                <a:lnTo>
                  <a:pt x="1188" y="18"/>
                </a:lnTo>
                <a:lnTo>
                  <a:pt x="1188" y="0"/>
                </a:lnTo>
                <a:lnTo>
                  <a:pt x="0" y="6"/>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59" name="Freeform 1240"/>
          <p:cNvSpPr>
            <a:spLocks/>
          </p:cNvSpPr>
          <p:nvPr/>
        </p:nvSpPr>
        <p:spPr bwMode="auto">
          <a:xfrm>
            <a:off x="947738" y="4656138"/>
            <a:ext cx="944562" cy="19050"/>
          </a:xfrm>
          <a:custGeom>
            <a:avLst/>
            <a:gdLst>
              <a:gd name="T0" fmla="*/ 0 w 1190"/>
              <a:gd name="T1" fmla="*/ 2147483647 h 24"/>
              <a:gd name="T2" fmla="*/ 0 w 1190"/>
              <a:gd name="T3" fmla="*/ 2147483647 h 24"/>
              <a:gd name="T4" fmla="*/ 2147483647 w 1190"/>
              <a:gd name="T5" fmla="*/ 2147483647 h 24"/>
              <a:gd name="T6" fmla="*/ 2147483647 w 1190"/>
              <a:gd name="T7" fmla="*/ 0 h 24"/>
              <a:gd name="T8" fmla="*/ 0 w 1190"/>
              <a:gd name="T9" fmla="*/ 2147483647 h 24"/>
              <a:gd name="T10" fmla="*/ 0 60000 65536"/>
              <a:gd name="T11" fmla="*/ 0 60000 65536"/>
              <a:gd name="T12" fmla="*/ 0 60000 65536"/>
              <a:gd name="T13" fmla="*/ 0 60000 65536"/>
              <a:gd name="T14" fmla="*/ 0 60000 65536"/>
              <a:gd name="T15" fmla="*/ 0 w 1190"/>
              <a:gd name="T16" fmla="*/ 0 h 24"/>
              <a:gd name="T17" fmla="*/ 1190 w 1190"/>
              <a:gd name="T18" fmla="*/ 24 h 24"/>
            </a:gdLst>
            <a:ahLst/>
            <a:cxnLst>
              <a:cxn ang="T10">
                <a:pos x="T0" y="T1"/>
              </a:cxn>
              <a:cxn ang="T11">
                <a:pos x="T2" y="T3"/>
              </a:cxn>
              <a:cxn ang="T12">
                <a:pos x="T4" y="T5"/>
              </a:cxn>
              <a:cxn ang="T13">
                <a:pos x="T6" y="T7"/>
              </a:cxn>
              <a:cxn ang="T14">
                <a:pos x="T8" y="T9"/>
              </a:cxn>
            </a:cxnLst>
            <a:rect l="T15" t="T16" r="T17" b="T18"/>
            <a:pathLst>
              <a:path w="1190" h="24">
                <a:moveTo>
                  <a:pt x="0" y="6"/>
                </a:moveTo>
                <a:lnTo>
                  <a:pt x="0" y="24"/>
                </a:lnTo>
                <a:lnTo>
                  <a:pt x="1190" y="18"/>
                </a:lnTo>
                <a:lnTo>
                  <a:pt x="1190" y="0"/>
                </a:lnTo>
                <a:lnTo>
                  <a:pt x="0" y="6"/>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60" name="Freeform 1241"/>
          <p:cNvSpPr>
            <a:spLocks/>
          </p:cNvSpPr>
          <p:nvPr/>
        </p:nvSpPr>
        <p:spPr bwMode="auto">
          <a:xfrm>
            <a:off x="947738" y="4795838"/>
            <a:ext cx="944562" cy="22225"/>
          </a:xfrm>
          <a:custGeom>
            <a:avLst/>
            <a:gdLst>
              <a:gd name="T0" fmla="*/ 0 w 1190"/>
              <a:gd name="T1" fmla="*/ 2147483647 h 27"/>
              <a:gd name="T2" fmla="*/ 0 w 1190"/>
              <a:gd name="T3" fmla="*/ 2147483647 h 27"/>
              <a:gd name="T4" fmla="*/ 2147483647 w 1190"/>
              <a:gd name="T5" fmla="*/ 2147483647 h 27"/>
              <a:gd name="T6" fmla="*/ 2147483647 w 1190"/>
              <a:gd name="T7" fmla="*/ 0 h 27"/>
              <a:gd name="T8" fmla="*/ 0 w 1190"/>
              <a:gd name="T9" fmla="*/ 2147483647 h 27"/>
              <a:gd name="T10" fmla="*/ 0 60000 65536"/>
              <a:gd name="T11" fmla="*/ 0 60000 65536"/>
              <a:gd name="T12" fmla="*/ 0 60000 65536"/>
              <a:gd name="T13" fmla="*/ 0 60000 65536"/>
              <a:gd name="T14" fmla="*/ 0 60000 65536"/>
              <a:gd name="T15" fmla="*/ 0 w 1190"/>
              <a:gd name="T16" fmla="*/ 0 h 27"/>
              <a:gd name="T17" fmla="*/ 1190 w 1190"/>
              <a:gd name="T18" fmla="*/ 27 h 27"/>
            </a:gdLst>
            <a:ahLst/>
            <a:cxnLst>
              <a:cxn ang="T10">
                <a:pos x="T0" y="T1"/>
              </a:cxn>
              <a:cxn ang="T11">
                <a:pos x="T2" y="T3"/>
              </a:cxn>
              <a:cxn ang="T12">
                <a:pos x="T4" y="T5"/>
              </a:cxn>
              <a:cxn ang="T13">
                <a:pos x="T6" y="T7"/>
              </a:cxn>
              <a:cxn ang="T14">
                <a:pos x="T8" y="T9"/>
              </a:cxn>
            </a:cxnLst>
            <a:rect l="T15" t="T16" r="T17" b="T18"/>
            <a:pathLst>
              <a:path w="1190" h="27">
                <a:moveTo>
                  <a:pt x="0" y="9"/>
                </a:moveTo>
                <a:lnTo>
                  <a:pt x="0" y="27"/>
                </a:lnTo>
                <a:lnTo>
                  <a:pt x="1190" y="18"/>
                </a:lnTo>
                <a:lnTo>
                  <a:pt x="1190" y="0"/>
                </a:lnTo>
                <a:lnTo>
                  <a:pt x="0" y="9"/>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61" name="Rectangle 1242"/>
          <p:cNvSpPr>
            <a:spLocks noChangeArrowheads="1"/>
          </p:cNvSpPr>
          <p:nvPr/>
        </p:nvSpPr>
        <p:spPr bwMode="auto">
          <a:xfrm>
            <a:off x="1887538" y="3913188"/>
            <a:ext cx="14287" cy="141287"/>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62" name="Rectangle 1243"/>
          <p:cNvSpPr>
            <a:spLocks noChangeArrowheads="1"/>
          </p:cNvSpPr>
          <p:nvPr/>
        </p:nvSpPr>
        <p:spPr bwMode="auto">
          <a:xfrm>
            <a:off x="1884363" y="4270375"/>
            <a:ext cx="15875" cy="141288"/>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63" name="Rectangle 1244"/>
          <p:cNvSpPr>
            <a:spLocks noChangeArrowheads="1"/>
          </p:cNvSpPr>
          <p:nvPr/>
        </p:nvSpPr>
        <p:spPr bwMode="auto">
          <a:xfrm>
            <a:off x="1893888" y="4659313"/>
            <a:ext cx="14287" cy="139700"/>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64" name="Rectangle 1245"/>
          <p:cNvSpPr>
            <a:spLocks noChangeArrowheads="1"/>
          </p:cNvSpPr>
          <p:nvPr/>
        </p:nvSpPr>
        <p:spPr bwMode="auto">
          <a:xfrm>
            <a:off x="427038" y="3454400"/>
            <a:ext cx="19050"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65" name="Freeform 1246"/>
          <p:cNvSpPr>
            <a:spLocks/>
          </p:cNvSpPr>
          <p:nvPr/>
        </p:nvSpPr>
        <p:spPr bwMode="auto">
          <a:xfrm>
            <a:off x="1676400" y="4503738"/>
            <a:ext cx="165100" cy="192087"/>
          </a:xfrm>
          <a:custGeom>
            <a:avLst/>
            <a:gdLst>
              <a:gd name="T0" fmla="*/ 2147483647 w 208"/>
              <a:gd name="T1" fmla="*/ 2147483647 h 243"/>
              <a:gd name="T2" fmla="*/ 2147483647 w 208"/>
              <a:gd name="T3" fmla="*/ 2147483647 h 243"/>
              <a:gd name="T4" fmla="*/ 2147483647 w 208"/>
              <a:gd name="T5" fmla="*/ 2147483647 h 243"/>
              <a:gd name="T6" fmla="*/ 2147483647 w 208"/>
              <a:gd name="T7" fmla="*/ 2147483647 h 243"/>
              <a:gd name="T8" fmla="*/ 2147483647 w 208"/>
              <a:gd name="T9" fmla="*/ 2147483647 h 243"/>
              <a:gd name="T10" fmla="*/ 2147483647 w 208"/>
              <a:gd name="T11" fmla="*/ 2147483647 h 243"/>
              <a:gd name="T12" fmla="*/ 2147483647 w 208"/>
              <a:gd name="T13" fmla="*/ 2147483647 h 243"/>
              <a:gd name="T14" fmla="*/ 2147483647 w 208"/>
              <a:gd name="T15" fmla="*/ 2147483647 h 243"/>
              <a:gd name="T16" fmla="*/ 2147483647 w 208"/>
              <a:gd name="T17" fmla="*/ 2147483647 h 243"/>
              <a:gd name="T18" fmla="*/ 2147483647 w 208"/>
              <a:gd name="T19" fmla="*/ 2147483647 h 243"/>
              <a:gd name="T20" fmla="*/ 2147483647 w 208"/>
              <a:gd name="T21" fmla="*/ 2147483647 h 243"/>
              <a:gd name="T22" fmla="*/ 2147483647 w 208"/>
              <a:gd name="T23" fmla="*/ 2147483647 h 243"/>
              <a:gd name="T24" fmla="*/ 2147483647 w 208"/>
              <a:gd name="T25" fmla="*/ 2147483647 h 243"/>
              <a:gd name="T26" fmla="*/ 2147483647 w 208"/>
              <a:gd name="T27" fmla="*/ 2147483647 h 243"/>
              <a:gd name="T28" fmla="*/ 2147483647 w 208"/>
              <a:gd name="T29" fmla="*/ 2147483647 h 243"/>
              <a:gd name="T30" fmla="*/ 2147483647 w 208"/>
              <a:gd name="T31" fmla="*/ 2147483647 h 243"/>
              <a:gd name="T32" fmla="*/ 2147483647 w 208"/>
              <a:gd name="T33" fmla="*/ 2147483647 h 243"/>
              <a:gd name="T34" fmla="*/ 2147483647 w 208"/>
              <a:gd name="T35" fmla="*/ 2147483647 h 243"/>
              <a:gd name="T36" fmla="*/ 2147483647 w 208"/>
              <a:gd name="T37" fmla="*/ 2147483647 h 243"/>
              <a:gd name="T38" fmla="*/ 2147483647 w 208"/>
              <a:gd name="T39" fmla="*/ 2147483647 h 243"/>
              <a:gd name="T40" fmla="*/ 2147483647 w 208"/>
              <a:gd name="T41" fmla="*/ 2147483647 h 243"/>
              <a:gd name="T42" fmla="*/ 2147483647 w 208"/>
              <a:gd name="T43" fmla="*/ 2147483647 h 243"/>
              <a:gd name="T44" fmla="*/ 2147483647 w 208"/>
              <a:gd name="T45" fmla="*/ 2147483647 h 243"/>
              <a:gd name="T46" fmla="*/ 2147483647 w 208"/>
              <a:gd name="T47" fmla="*/ 2147483647 h 243"/>
              <a:gd name="T48" fmla="*/ 2147483647 w 208"/>
              <a:gd name="T49" fmla="*/ 2147483647 h 243"/>
              <a:gd name="T50" fmla="*/ 2147483647 w 208"/>
              <a:gd name="T51" fmla="*/ 2147483647 h 243"/>
              <a:gd name="T52" fmla="*/ 2147483647 w 208"/>
              <a:gd name="T53" fmla="*/ 2147483647 h 243"/>
              <a:gd name="T54" fmla="*/ 2147483647 w 208"/>
              <a:gd name="T55" fmla="*/ 2147483647 h 243"/>
              <a:gd name="T56" fmla="*/ 2147483647 w 208"/>
              <a:gd name="T57" fmla="*/ 2147483647 h 243"/>
              <a:gd name="T58" fmla="*/ 2147483647 w 208"/>
              <a:gd name="T59" fmla="*/ 2147483647 h 243"/>
              <a:gd name="T60" fmla="*/ 2147483647 w 208"/>
              <a:gd name="T61" fmla="*/ 2147483647 h 243"/>
              <a:gd name="T62" fmla="*/ 2147483647 w 208"/>
              <a:gd name="T63" fmla="*/ 2147483647 h 243"/>
              <a:gd name="T64" fmla="*/ 2147483647 w 208"/>
              <a:gd name="T65" fmla="*/ 2147483647 h 243"/>
              <a:gd name="T66" fmla="*/ 2147483647 w 208"/>
              <a:gd name="T67" fmla="*/ 2147483647 h 243"/>
              <a:gd name="T68" fmla="*/ 2147483647 w 208"/>
              <a:gd name="T69" fmla="*/ 2147483647 h 243"/>
              <a:gd name="T70" fmla="*/ 2147483647 w 208"/>
              <a:gd name="T71" fmla="*/ 2147483647 h 243"/>
              <a:gd name="T72" fmla="*/ 2147483647 w 208"/>
              <a:gd name="T73" fmla="*/ 2147483647 h 243"/>
              <a:gd name="T74" fmla="*/ 2147483647 w 208"/>
              <a:gd name="T75" fmla="*/ 2147483647 h 243"/>
              <a:gd name="T76" fmla="*/ 2147483647 w 208"/>
              <a:gd name="T77" fmla="*/ 2147483647 h 243"/>
              <a:gd name="T78" fmla="*/ 2147483647 w 208"/>
              <a:gd name="T79" fmla="*/ 2147483647 h 243"/>
              <a:gd name="T80" fmla="*/ 2147483647 w 208"/>
              <a:gd name="T81" fmla="*/ 2147483647 h 24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08"/>
              <a:gd name="T124" fmla="*/ 0 h 243"/>
              <a:gd name="T125" fmla="*/ 208 w 208"/>
              <a:gd name="T126" fmla="*/ 243 h 24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08" h="243">
                <a:moveTo>
                  <a:pt x="0" y="223"/>
                </a:moveTo>
                <a:lnTo>
                  <a:pt x="8" y="231"/>
                </a:lnTo>
                <a:lnTo>
                  <a:pt x="12" y="233"/>
                </a:lnTo>
                <a:lnTo>
                  <a:pt x="16" y="238"/>
                </a:lnTo>
                <a:lnTo>
                  <a:pt x="22" y="239"/>
                </a:lnTo>
                <a:lnTo>
                  <a:pt x="27" y="241"/>
                </a:lnTo>
                <a:lnTo>
                  <a:pt x="32" y="243"/>
                </a:lnTo>
                <a:lnTo>
                  <a:pt x="37" y="243"/>
                </a:lnTo>
                <a:lnTo>
                  <a:pt x="42" y="243"/>
                </a:lnTo>
                <a:lnTo>
                  <a:pt x="50" y="241"/>
                </a:lnTo>
                <a:lnTo>
                  <a:pt x="56" y="239"/>
                </a:lnTo>
                <a:lnTo>
                  <a:pt x="63" y="236"/>
                </a:lnTo>
                <a:lnTo>
                  <a:pt x="70" y="232"/>
                </a:lnTo>
                <a:lnTo>
                  <a:pt x="78" y="227"/>
                </a:lnTo>
                <a:lnTo>
                  <a:pt x="86" y="223"/>
                </a:lnTo>
                <a:lnTo>
                  <a:pt x="93" y="217"/>
                </a:lnTo>
                <a:lnTo>
                  <a:pt x="101" y="211"/>
                </a:lnTo>
                <a:lnTo>
                  <a:pt x="107" y="206"/>
                </a:lnTo>
                <a:lnTo>
                  <a:pt x="115" y="199"/>
                </a:lnTo>
                <a:lnTo>
                  <a:pt x="123" y="192"/>
                </a:lnTo>
                <a:lnTo>
                  <a:pt x="131" y="183"/>
                </a:lnTo>
                <a:lnTo>
                  <a:pt x="139" y="176"/>
                </a:lnTo>
                <a:lnTo>
                  <a:pt x="146" y="166"/>
                </a:lnTo>
                <a:lnTo>
                  <a:pt x="154" y="157"/>
                </a:lnTo>
                <a:lnTo>
                  <a:pt x="161" y="148"/>
                </a:lnTo>
                <a:lnTo>
                  <a:pt x="169" y="135"/>
                </a:lnTo>
                <a:lnTo>
                  <a:pt x="175" y="127"/>
                </a:lnTo>
                <a:lnTo>
                  <a:pt x="182" y="116"/>
                </a:lnTo>
                <a:lnTo>
                  <a:pt x="208" y="154"/>
                </a:lnTo>
                <a:lnTo>
                  <a:pt x="205" y="143"/>
                </a:lnTo>
                <a:lnTo>
                  <a:pt x="204" y="133"/>
                </a:lnTo>
                <a:lnTo>
                  <a:pt x="202" y="121"/>
                </a:lnTo>
                <a:lnTo>
                  <a:pt x="201" y="110"/>
                </a:lnTo>
                <a:lnTo>
                  <a:pt x="201" y="101"/>
                </a:lnTo>
                <a:lnTo>
                  <a:pt x="200" y="94"/>
                </a:lnTo>
                <a:lnTo>
                  <a:pt x="200" y="82"/>
                </a:lnTo>
                <a:lnTo>
                  <a:pt x="200" y="73"/>
                </a:lnTo>
                <a:lnTo>
                  <a:pt x="201" y="63"/>
                </a:lnTo>
                <a:lnTo>
                  <a:pt x="201" y="51"/>
                </a:lnTo>
                <a:lnTo>
                  <a:pt x="201" y="38"/>
                </a:lnTo>
                <a:lnTo>
                  <a:pt x="202" y="24"/>
                </a:lnTo>
                <a:lnTo>
                  <a:pt x="204" y="11"/>
                </a:lnTo>
                <a:lnTo>
                  <a:pt x="205" y="0"/>
                </a:lnTo>
                <a:lnTo>
                  <a:pt x="201" y="1"/>
                </a:lnTo>
                <a:lnTo>
                  <a:pt x="197" y="5"/>
                </a:lnTo>
                <a:lnTo>
                  <a:pt x="193" y="8"/>
                </a:lnTo>
                <a:lnTo>
                  <a:pt x="188" y="11"/>
                </a:lnTo>
                <a:lnTo>
                  <a:pt x="183" y="15"/>
                </a:lnTo>
                <a:lnTo>
                  <a:pt x="180" y="16"/>
                </a:lnTo>
                <a:lnTo>
                  <a:pt x="175" y="16"/>
                </a:lnTo>
                <a:lnTo>
                  <a:pt x="170" y="17"/>
                </a:lnTo>
                <a:lnTo>
                  <a:pt x="166" y="19"/>
                </a:lnTo>
                <a:lnTo>
                  <a:pt x="161" y="20"/>
                </a:lnTo>
                <a:lnTo>
                  <a:pt x="157" y="22"/>
                </a:lnTo>
                <a:lnTo>
                  <a:pt x="153" y="23"/>
                </a:lnTo>
                <a:lnTo>
                  <a:pt x="149" y="22"/>
                </a:lnTo>
                <a:lnTo>
                  <a:pt x="145" y="23"/>
                </a:lnTo>
                <a:lnTo>
                  <a:pt x="142" y="22"/>
                </a:lnTo>
                <a:lnTo>
                  <a:pt x="137" y="23"/>
                </a:lnTo>
                <a:lnTo>
                  <a:pt x="132" y="22"/>
                </a:lnTo>
                <a:lnTo>
                  <a:pt x="156" y="70"/>
                </a:lnTo>
                <a:lnTo>
                  <a:pt x="148" y="85"/>
                </a:lnTo>
                <a:lnTo>
                  <a:pt x="141" y="96"/>
                </a:lnTo>
                <a:lnTo>
                  <a:pt x="127" y="117"/>
                </a:lnTo>
                <a:lnTo>
                  <a:pt x="120" y="127"/>
                </a:lnTo>
                <a:lnTo>
                  <a:pt x="115" y="136"/>
                </a:lnTo>
                <a:lnTo>
                  <a:pt x="103" y="151"/>
                </a:lnTo>
                <a:lnTo>
                  <a:pt x="96" y="160"/>
                </a:lnTo>
                <a:lnTo>
                  <a:pt x="88" y="170"/>
                </a:lnTo>
                <a:lnTo>
                  <a:pt x="83" y="177"/>
                </a:lnTo>
                <a:lnTo>
                  <a:pt x="77" y="184"/>
                </a:lnTo>
                <a:lnTo>
                  <a:pt x="70" y="191"/>
                </a:lnTo>
                <a:lnTo>
                  <a:pt x="64" y="198"/>
                </a:lnTo>
                <a:lnTo>
                  <a:pt x="59" y="203"/>
                </a:lnTo>
                <a:lnTo>
                  <a:pt x="52" y="207"/>
                </a:lnTo>
                <a:lnTo>
                  <a:pt x="46" y="213"/>
                </a:lnTo>
                <a:lnTo>
                  <a:pt x="40" y="216"/>
                </a:lnTo>
                <a:lnTo>
                  <a:pt x="34" y="218"/>
                </a:lnTo>
                <a:lnTo>
                  <a:pt x="28" y="219"/>
                </a:lnTo>
                <a:lnTo>
                  <a:pt x="22" y="221"/>
                </a:lnTo>
                <a:lnTo>
                  <a:pt x="16" y="223"/>
                </a:lnTo>
                <a:lnTo>
                  <a:pt x="10" y="223"/>
                </a:lnTo>
                <a:lnTo>
                  <a:pt x="0" y="22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66" name="Freeform 1247"/>
          <p:cNvSpPr>
            <a:spLocks/>
          </p:cNvSpPr>
          <p:nvPr/>
        </p:nvSpPr>
        <p:spPr bwMode="auto">
          <a:xfrm>
            <a:off x="1541463" y="4335463"/>
            <a:ext cx="122237" cy="263525"/>
          </a:xfrm>
          <a:custGeom>
            <a:avLst/>
            <a:gdLst>
              <a:gd name="T0" fmla="*/ 2147483647 w 154"/>
              <a:gd name="T1" fmla="*/ 2147483647 h 332"/>
              <a:gd name="T2" fmla="*/ 2147483647 w 154"/>
              <a:gd name="T3" fmla="*/ 2147483647 h 332"/>
              <a:gd name="T4" fmla="*/ 0 w 154"/>
              <a:gd name="T5" fmla="*/ 2147483647 h 332"/>
              <a:gd name="T6" fmla="*/ 0 w 154"/>
              <a:gd name="T7" fmla="*/ 2147483647 h 332"/>
              <a:gd name="T8" fmla="*/ 0 w 154"/>
              <a:gd name="T9" fmla="*/ 2147483647 h 332"/>
              <a:gd name="T10" fmla="*/ 2147483647 w 154"/>
              <a:gd name="T11" fmla="*/ 2147483647 h 332"/>
              <a:gd name="T12" fmla="*/ 2147483647 w 154"/>
              <a:gd name="T13" fmla="*/ 2147483647 h 332"/>
              <a:gd name="T14" fmla="*/ 2147483647 w 154"/>
              <a:gd name="T15" fmla="*/ 2147483647 h 332"/>
              <a:gd name="T16" fmla="*/ 2147483647 w 154"/>
              <a:gd name="T17" fmla="*/ 2147483647 h 332"/>
              <a:gd name="T18" fmla="*/ 2147483647 w 154"/>
              <a:gd name="T19" fmla="*/ 2147483647 h 332"/>
              <a:gd name="T20" fmla="*/ 2147483647 w 154"/>
              <a:gd name="T21" fmla="*/ 2147483647 h 332"/>
              <a:gd name="T22" fmla="*/ 2147483647 w 154"/>
              <a:gd name="T23" fmla="*/ 2147483647 h 332"/>
              <a:gd name="T24" fmla="*/ 2147483647 w 154"/>
              <a:gd name="T25" fmla="*/ 2147483647 h 332"/>
              <a:gd name="T26" fmla="*/ 2147483647 w 154"/>
              <a:gd name="T27" fmla="*/ 2147483647 h 332"/>
              <a:gd name="T28" fmla="*/ 2147483647 w 154"/>
              <a:gd name="T29" fmla="*/ 2147483647 h 332"/>
              <a:gd name="T30" fmla="*/ 2147483647 w 154"/>
              <a:gd name="T31" fmla="*/ 2147483647 h 332"/>
              <a:gd name="T32" fmla="*/ 2147483647 w 154"/>
              <a:gd name="T33" fmla="*/ 2147483647 h 332"/>
              <a:gd name="T34" fmla="*/ 2147483647 w 154"/>
              <a:gd name="T35" fmla="*/ 2147483647 h 332"/>
              <a:gd name="T36" fmla="*/ 2147483647 w 154"/>
              <a:gd name="T37" fmla="*/ 2147483647 h 332"/>
              <a:gd name="T38" fmla="*/ 2147483647 w 154"/>
              <a:gd name="T39" fmla="*/ 2147483647 h 332"/>
              <a:gd name="T40" fmla="*/ 2147483647 w 154"/>
              <a:gd name="T41" fmla="*/ 2147483647 h 332"/>
              <a:gd name="T42" fmla="*/ 2147483647 w 154"/>
              <a:gd name="T43" fmla="*/ 2147483647 h 332"/>
              <a:gd name="T44" fmla="*/ 2147483647 w 154"/>
              <a:gd name="T45" fmla="*/ 2147483647 h 332"/>
              <a:gd name="T46" fmla="*/ 2147483647 w 154"/>
              <a:gd name="T47" fmla="*/ 2147483647 h 332"/>
              <a:gd name="T48" fmla="*/ 2147483647 w 154"/>
              <a:gd name="T49" fmla="*/ 2147483647 h 332"/>
              <a:gd name="T50" fmla="*/ 2147483647 w 154"/>
              <a:gd name="T51" fmla="*/ 2147483647 h 332"/>
              <a:gd name="T52" fmla="*/ 2147483647 w 154"/>
              <a:gd name="T53" fmla="*/ 2147483647 h 332"/>
              <a:gd name="T54" fmla="*/ 2147483647 w 154"/>
              <a:gd name="T55" fmla="*/ 2147483647 h 332"/>
              <a:gd name="T56" fmla="*/ 2147483647 w 154"/>
              <a:gd name="T57" fmla="*/ 2147483647 h 332"/>
              <a:gd name="T58" fmla="*/ 2147483647 w 154"/>
              <a:gd name="T59" fmla="*/ 2147483647 h 332"/>
              <a:gd name="T60" fmla="*/ 2147483647 w 154"/>
              <a:gd name="T61" fmla="*/ 2147483647 h 332"/>
              <a:gd name="T62" fmla="*/ 2147483647 w 154"/>
              <a:gd name="T63" fmla="*/ 2147483647 h 332"/>
              <a:gd name="T64" fmla="*/ 2147483647 w 154"/>
              <a:gd name="T65" fmla="*/ 2147483647 h 332"/>
              <a:gd name="T66" fmla="*/ 2147483647 w 154"/>
              <a:gd name="T67" fmla="*/ 2147483647 h 332"/>
              <a:gd name="T68" fmla="*/ 2147483647 w 154"/>
              <a:gd name="T69" fmla="*/ 2147483647 h 332"/>
              <a:gd name="T70" fmla="*/ 2147483647 w 154"/>
              <a:gd name="T71" fmla="*/ 2147483647 h 332"/>
              <a:gd name="T72" fmla="*/ 2147483647 w 154"/>
              <a:gd name="T73" fmla="*/ 2147483647 h 332"/>
              <a:gd name="T74" fmla="*/ 2147483647 w 154"/>
              <a:gd name="T75" fmla="*/ 2147483647 h 332"/>
              <a:gd name="T76" fmla="*/ 2147483647 w 154"/>
              <a:gd name="T77" fmla="*/ 2147483647 h 332"/>
              <a:gd name="T78" fmla="*/ 2147483647 w 154"/>
              <a:gd name="T79" fmla="*/ 2147483647 h 332"/>
              <a:gd name="T80" fmla="*/ 2147483647 w 154"/>
              <a:gd name="T81" fmla="*/ 2147483647 h 3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4"/>
              <a:gd name="T124" fmla="*/ 0 h 332"/>
              <a:gd name="T125" fmla="*/ 154 w 154"/>
              <a:gd name="T126" fmla="*/ 332 h 3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4" h="332">
                <a:moveTo>
                  <a:pt x="13" y="0"/>
                </a:moveTo>
                <a:lnTo>
                  <a:pt x="8" y="13"/>
                </a:lnTo>
                <a:lnTo>
                  <a:pt x="6" y="18"/>
                </a:lnTo>
                <a:lnTo>
                  <a:pt x="3" y="26"/>
                </a:lnTo>
                <a:lnTo>
                  <a:pt x="3" y="33"/>
                </a:lnTo>
                <a:lnTo>
                  <a:pt x="0" y="41"/>
                </a:lnTo>
                <a:lnTo>
                  <a:pt x="0" y="50"/>
                </a:lnTo>
                <a:lnTo>
                  <a:pt x="0" y="57"/>
                </a:lnTo>
                <a:lnTo>
                  <a:pt x="0" y="66"/>
                </a:lnTo>
                <a:lnTo>
                  <a:pt x="0" y="78"/>
                </a:lnTo>
                <a:lnTo>
                  <a:pt x="3" y="90"/>
                </a:lnTo>
                <a:lnTo>
                  <a:pt x="4" y="101"/>
                </a:lnTo>
                <a:lnTo>
                  <a:pt x="7" y="112"/>
                </a:lnTo>
                <a:lnTo>
                  <a:pt x="10" y="123"/>
                </a:lnTo>
                <a:lnTo>
                  <a:pt x="13" y="137"/>
                </a:lnTo>
                <a:lnTo>
                  <a:pt x="16" y="148"/>
                </a:lnTo>
                <a:lnTo>
                  <a:pt x="20" y="161"/>
                </a:lnTo>
                <a:lnTo>
                  <a:pt x="23" y="170"/>
                </a:lnTo>
                <a:lnTo>
                  <a:pt x="28" y="182"/>
                </a:lnTo>
                <a:lnTo>
                  <a:pt x="32" y="194"/>
                </a:lnTo>
                <a:lnTo>
                  <a:pt x="38" y="208"/>
                </a:lnTo>
                <a:lnTo>
                  <a:pt x="43" y="219"/>
                </a:lnTo>
                <a:lnTo>
                  <a:pt x="48" y="234"/>
                </a:lnTo>
                <a:lnTo>
                  <a:pt x="54" y="247"/>
                </a:lnTo>
                <a:lnTo>
                  <a:pt x="61" y="257"/>
                </a:lnTo>
                <a:lnTo>
                  <a:pt x="68" y="269"/>
                </a:lnTo>
                <a:lnTo>
                  <a:pt x="73" y="280"/>
                </a:lnTo>
                <a:lnTo>
                  <a:pt x="80" y="290"/>
                </a:lnTo>
                <a:lnTo>
                  <a:pt x="56" y="332"/>
                </a:lnTo>
                <a:lnTo>
                  <a:pt x="63" y="326"/>
                </a:lnTo>
                <a:lnTo>
                  <a:pt x="70" y="325"/>
                </a:lnTo>
                <a:lnTo>
                  <a:pt x="77" y="323"/>
                </a:lnTo>
                <a:lnTo>
                  <a:pt x="84" y="321"/>
                </a:lnTo>
                <a:lnTo>
                  <a:pt x="89" y="321"/>
                </a:lnTo>
                <a:lnTo>
                  <a:pt x="94" y="318"/>
                </a:lnTo>
                <a:lnTo>
                  <a:pt x="101" y="318"/>
                </a:lnTo>
                <a:lnTo>
                  <a:pt x="108" y="318"/>
                </a:lnTo>
                <a:lnTo>
                  <a:pt x="113" y="321"/>
                </a:lnTo>
                <a:lnTo>
                  <a:pt x="121" y="321"/>
                </a:lnTo>
                <a:lnTo>
                  <a:pt x="129" y="321"/>
                </a:lnTo>
                <a:lnTo>
                  <a:pt x="138" y="324"/>
                </a:lnTo>
                <a:lnTo>
                  <a:pt x="146" y="325"/>
                </a:lnTo>
                <a:lnTo>
                  <a:pt x="154" y="326"/>
                </a:lnTo>
                <a:lnTo>
                  <a:pt x="153" y="321"/>
                </a:lnTo>
                <a:lnTo>
                  <a:pt x="151" y="314"/>
                </a:lnTo>
                <a:lnTo>
                  <a:pt x="149" y="308"/>
                </a:lnTo>
                <a:lnTo>
                  <a:pt x="146" y="299"/>
                </a:lnTo>
                <a:lnTo>
                  <a:pt x="144" y="291"/>
                </a:lnTo>
                <a:lnTo>
                  <a:pt x="143" y="286"/>
                </a:lnTo>
                <a:lnTo>
                  <a:pt x="143" y="278"/>
                </a:lnTo>
                <a:lnTo>
                  <a:pt x="143" y="273"/>
                </a:lnTo>
                <a:lnTo>
                  <a:pt x="142" y="265"/>
                </a:lnTo>
                <a:lnTo>
                  <a:pt x="141" y="257"/>
                </a:lnTo>
                <a:lnTo>
                  <a:pt x="141" y="251"/>
                </a:lnTo>
                <a:lnTo>
                  <a:pt x="140" y="244"/>
                </a:lnTo>
                <a:lnTo>
                  <a:pt x="141" y="237"/>
                </a:lnTo>
                <a:lnTo>
                  <a:pt x="140" y="231"/>
                </a:lnTo>
                <a:lnTo>
                  <a:pt x="141" y="226"/>
                </a:lnTo>
                <a:lnTo>
                  <a:pt x="140" y="218"/>
                </a:lnTo>
                <a:lnTo>
                  <a:pt x="141" y="210"/>
                </a:lnTo>
                <a:lnTo>
                  <a:pt x="110" y="248"/>
                </a:lnTo>
                <a:lnTo>
                  <a:pt x="100" y="235"/>
                </a:lnTo>
                <a:lnTo>
                  <a:pt x="92" y="225"/>
                </a:lnTo>
                <a:lnTo>
                  <a:pt x="79" y="202"/>
                </a:lnTo>
                <a:lnTo>
                  <a:pt x="73" y="192"/>
                </a:lnTo>
                <a:lnTo>
                  <a:pt x="68" y="182"/>
                </a:lnTo>
                <a:lnTo>
                  <a:pt x="57" y="164"/>
                </a:lnTo>
                <a:lnTo>
                  <a:pt x="53" y="154"/>
                </a:lnTo>
                <a:lnTo>
                  <a:pt x="46" y="140"/>
                </a:lnTo>
                <a:lnTo>
                  <a:pt x="42" y="130"/>
                </a:lnTo>
                <a:lnTo>
                  <a:pt x="37" y="121"/>
                </a:lnTo>
                <a:lnTo>
                  <a:pt x="32" y="112"/>
                </a:lnTo>
                <a:lnTo>
                  <a:pt x="29" y="103"/>
                </a:lnTo>
                <a:lnTo>
                  <a:pt x="24" y="93"/>
                </a:lnTo>
                <a:lnTo>
                  <a:pt x="22" y="82"/>
                </a:lnTo>
                <a:lnTo>
                  <a:pt x="19" y="74"/>
                </a:lnTo>
                <a:lnTo>
                  <a:pt x="18" y="64"/>
                </a:lnTo>
                <a:lnTo>
                  <a:pt x="15" y="54"/>
                </a:lnTo>
                <a:lnTo>
                  <a:pt x="14" y="45"/>
                </a:lnTo>
                <a:lnTo>
                  <a:pt x="13" y="33"/>
                </a:lnTo>
                <a:lnTo>
                  <a:pt x="13" y="26"/>
                </a:lnTo>
                <a:lnTo>
                  <a:pt x="13" y="15"/>
                </a:lnTo>
                <a:lnTo>
                  <a:pt x="13"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67" name="Freeform 1248"/>
          <p:cNvSpPr>
            <a:spLocks/>
          </p:cNvSpPr>
          <p:nvPr/>
        </p:nvSpPr>
        <p:spPr bwMode="auto">
          <a:xfrm>
            <a:off x="1731963" y="3965575"/>
            <a:ext cx="122237" cy="266700"/>
          </a:xfrm>
          <a:custGeom>
            <a:avLst/>
            <a:gdLst>
              <a:gd name="T0" fmla="*/ 2147483647 w 154"/>
              <a:gd name="T1" fmla="*/ 2147483647 h 334"/>
              <a:gd name="T2" fmla="*/ 2147483647 w 154"/>
              <a:gd name="T3" fmla="*/ 2147483647 h 334"/>
              <a:gd name="T4" fmla="*/ 0 w 154"/>
              <a:gd name="T5" fmla="*/ 2147483647 h 334"/>
              <a:gd name="T6" fmla="*/ 0 w 154"/>
              <a:gd name="T7" fmla="*/ 2147483647 h 334"/>
              <a:gd name="T8" fmla="*/ 0 w 154"/>
              <a:gd name="T9" fmla="*/ 2147483647 h 334"/>
              <a:gd name="T10" fmla="*/ 2147483647 w 154"/>
              <a:gd name="T11" fmla="*/ 2147483647 h 334"/>
              <a:gd name="T12" fmla="*/ 2147483647 w 154"/>
              <a:gd name="T13" fmla="*/ 2147483647 h 334"/>
              <a:gd name="T14" fmla="*/ 2147483647 w 154"/>
              <a:gd name="T15" fmla="*/ 2147483647 h 334"/>
              <a:gd name="T16" fmla="*/ 2147483647 w 154"/>
              <a:gd name="T17" fmla="*/ 2147483647 h 334"/>
              <a:gd name="T18" fmla="*/ 2147483647 w 154"/>
              <a:gd name="T19" fmla="*/ 2147483647 h 334"/>
              <a:gd name="T20" fmla="*/ 2147483647 w 154"/>
              <a:gd name="T21" fmla="*/ 2147483647 h 334"/>
              <a:gd name="T22" fmla="*/ 2147483647 w 154"/>
              <a:gd name="T23" fmla="*/ 2147483647 h 334"/>
              <a:gd name="T24" fmla="*/ 2147483647 w 154"/>
              <a:gd name="T25" fmla="*/ 2147483647 h 334"/>
              <a:gd name="T26" fmla="*/ 2147483647 w 154"/>
              <a:gd name="T27" fmla="*/ 2147483647 h 334"/>
              <a:gd name="T28" fmla="*/ 2147483647 w 154"/>
              <a:gd name="T29" fmla="*/ 2147483647 h 334"/>
              <a:gd name="T30" fmla="*/ 2147483647 w 154"/>
              <a:gd name="T31" fmla="*/ 2147483647 h 334"/>
              <a:gd name="T32" fmla="*/ 2147483647 w 154"/>
              <a:gd name="T33" fmla="*/ 2147483647 h 334"/>
              <a:gd name="T34" fmla="*/ 2147483647 w 154"/>
              <a:gd name="T35" fmla="*/ 2147483647 h 334"/>
              <a:gd name="T36" fmla="*/ 2147483647 w 154"/>
              <a:gd name="T37" fmla="*/ 2147483647 h 334"/>
              <a:gd name="T38" fmla="*/ 2147483647 w 154"/>
              <a:gd name="T39" fmla="*/ 2147483647 h 334"/>
              <a:gd name="T40" fmla="*/ 2147483647 w 154"/>
              <a:gd name="T41" fmla="*/ 2147483647 h 334"/>
              <a:gd name="T42" fmla="*/ 2147483647 w 154"/>
              <a:gd name="T43" fmla="*/ 2147483647 h 334"/>
              <a:gd name="T44" fmla="*/ 2147483647 w 154"/>
              <a:gd name="T45" fmla="*/ 2147483647 h 334"/>
              <a:gd name="T46" fmla="*/ 2147483647 w 154"/>
              <a:gd name="T47" fmla="*/ 2147483647 h 334"/>
              <a:gd name="T48" fmla="*/ 2147483647 w 154"/>
              <a:gd name="T49" fmla="*/ 2147483647 h 334"/>
              <a:gd name="T50" fmla="*/ 2147483647 w 154"/>
              <a:gd name="T51" fmla="*/ 2147483647 h 334"/>
              <a:gd name="T52" fmla="*/ 2147483647 w 154"/>
              <a:gd name="T53" fmla="*/ 2147483647 h 334"/>
              <a:gd name="T54" fmla="*/ 2147483647 w 154"/>
              <a:gd name="T55" fmla="*/ 2147483647 h 334"/>
              <a:gd name="T56" fmla="*/ 2147483647 w 154"/>
              <a:gd name="T57" fmla="*/ 2147483647 h 334"/>
              <a:gd name="T58" fmla="*/ 2147483647 w 154"/>
              <a:gd name="T59" fmla="*/ 2147483647 h 334"/>
              <a:gd name="T60" fmla="*/ 2147483647 w 154"/>
              <a:gd name="T61" fmla="*/ 2147483647 h 334"/>
              <a:gd name="T62" fmla="*/ 2147483647 w 154"/>
              <a:gd name="T63" fmla="*/ 2147483647 h 334"/>
              <a:gd name="T64" fmla="*/ 2147483647 w 154"/>
              <a:gd name="T65" fmla="*/ 2147483647 h 334"/>
              <a:gd name="T66" fmla="*/ 2147483647 w 154"/>
              <a:gd name="T67" fmla="*/ 2147483647 h 334"/>
              <a:gd name="T68" fmla="*/ 2147483647 w 154"/>
              <a:gd name="T69" fmla="*/ 2147483647 h 334"/>
              <a:gd name="T70" fmla="*/ 2147483647 w 154"/>
              <a:gd name="T71" fmla="*/ 2147483647 h 334"/>
              <a:gd name="T72" fmla="*/ 2147483647 w 154"/>
              <a:gd name="T73" fmla="*/ 2147483647 h 334"/>
              <a:gd name="T74" fmla="*/ 2147483647 w 154"/>
              <a:gd name="T75" fmla="*/ 2147483647 h 334"/>
              <a:gd name="T76" fmla="*/ 2147483647 w 154"/>
              <a:gd name="T77" fmla="*/ 2147483647 h 334"/>
              <a:gd name="T78" fmla="*/ 2147483647 w 154"/>
              <a:gd name="T79" fmla="*/ 2147483647 h 334"/>
              <a:gd name="T80" fmla="*/ 2147483647 w 154"/>
              <a:gd name="T81" fmla="*/ 2147483647 h 3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4"/>
              <a:gd name="T124" fmla="*/ 0 h 334"/>
              <a:gd name="T125" fmla="*/ 154 w 154"/>
              <a:gd name="T126" fmla="*/ 334 h 3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4" h="334">
                <a:moveTo>
                  <a:pt x="13" y="0"/>
                </a:moveTo>
                <a:lnTo>
                  <a:pt x="8" y="12"/>
                </a:lnTo>
                <a:lnTo>
                  <a:pt x="6" y="18"/>
                </a:lnTo>
                <a:lnTo>
                  <a:pt x="2" y="26"/>
                </a:lnTo>
                <a:lnTo>
                  <a:pt x="2" y="33"/>
                </a:lnTo>
                <a:lnTo>
                  <a:pt x="0" y="41"/>
                </a:lnTo>
                <a:lnTo>
                  <a:pt x="0" y="50"/>
                </a:lnTo>
                <a:lnTo>
                  <a:pt x="0" y="58"/>
                </a:lnTo>
                <a:lnTo>
                  <a:pt x="0" y="66"/>
                </a:lnTo>
                <a:lnTo>
                  <a:pt x="0" y="77"/>
                </a:lnTo>
                <a:lnTo>
                  <a:pt x="2" y="90"/>
                </a:lnTo>
                <a:lnTo>
                  <a:pt x="3" y="100"/>
                </a:lnTo>
                <a:lnTo>
                  <a:pt x="7" y="112"/>
                </a:lnTo>
                <a:lnTo>
                  <a:pt x="9" y="123"/>
                </a:lnTo>
                <a:lnTo>
                  <a:pt x="13" y="137"/>
                </a:lnTo>
                <a:lnTo>
                  <a:pt x="16" y="148"/>
                </a:lnTo>
                <a:lnTo>
                  <a:pt x="19" y="162"/>
                </a:lnTo>
                <a:lnTo>
                  <a:pt x="23" y="171"/>
                </a:lnTo>
                <a:lnTo>
                  <a:pt x="27" y="182"/>
                </a:lnTo>
                <a:lnTo>
                  <a:pt x="32" y="196"/>
                </a:lnTo>
                <a:lnTo>
                  <a:pt x="38" y="210"/>
                </a:lnTo>
                <a:lnTo>
                  <a:pt x="42" y="221"/>
                </a:lnTo>
                <a:lnTo>
                  <a:pt x="48" y="235"/>
                </a:lnTo>
                <a:lnTo>
                  <a:pt x="54" y="247"/>
                </a:lnTo>
                <a:lnTo>
                  <a:pt x="61" y="259"/>
                </a:lnTo>
                <a:lnTo>
                  <a:pt x="67" y="271"/>
                </a:lnTo>
                <a:lnTo>
                  <a:pt x="73" y="282"/>
                </a:lnTo>
                <a:lnTo>
                  <a:pt x="80" y="292"/>
                </a:lnTo>
                <a:lnTo>
                  <a:pt x="56" y="334"/>
                </a:lnTo>
                <a:lnTo>
                  <a:pt x="63" y="328"/>
                </a:lnTo>
                <a:lnTo>
                  <a:pt x="70" y="327"/>
                </a:lnTo>
                <a:lnTo>
                  <a:pt x="76" y="325"/>
                </a:lnTo>
                <a:lnTo>
                  <a:pt x="83" y="323"/>
                </a:lnTo>
                <a:lnTo>
                  <a:pt x="89" y="323"/>
                </a:lnTo>
                <a:lnTo>
                  <a:pt x="94" y="320"/>
                </a:lnTo>
                <a:lnTo>
                  <a:pt x="100" y="320"/>
                </a:lnTo>
                <a:lnTo>
                  <a:pt x="107" y="320"/>
                </a:lnTo>
                <a:lnTo>
                  <a:pt x="113" y="323"/>
                </a:lnTo>
                <a:lnTo>
                  <a:pt x="121" y="323"/>
                </a:lnTo>
                <a:lnTo>
                  <a:pt x="129" y="323"/>
                </a:lnTo>
                <a:lnTo>
                  <a:pt x="138" y="326"/>
                </a:lnTo>
                <a:lnTo>
                  <a:pt x="146" y="327"/>
                </a:lnTo>
                <a:lnTo>
                  <a:pt x="154" y="328"/>
                </a:lnTo>
                <a:lnTo>
                  <a:pt x="153" y="323"/>
                </a:lnTo>
                <a:lnTo>
                  <a:pt x="151" y="316"/>
                </a:lnTo>
                <a:lnTo>
                  <a:pt x="148" y="309"/>
                </a:lnTo>
                <a:lnTo>
                  <a:pt x="146" y="301"/>
                </a:lnTo>
                <a:lnTo>
                  <a:pt x="144" y="293"/>
                </a:lnTo>
                <a:lnTo>
                  <a:pt x="143" y="288"/>
                </a:lnTo>
                <a:lnTo>
                  <a:pt x="143" y="280"/>
                </a:lnTo>
                <a:lnTo>
                  <a:pt x="143" y="274"/>
                </a:lnTo>
                <a:lnTo>
                  <a:pt x="142" y="267"/>
                </a:lnTo>
                <a:lnTo>
                  <a:pt x="140" y="259"/>
                </a:lnTo>
                <a:lnTo>
                  <a:pt x="140" y="252"/>
                </a:lnTo>
                <a:lnTo>
                  <a:pt x="139" y="246"/>
                </a:lnTo>
                <a:lnTo>
                  <a:pt x="140" y="238"/>
                </a:lnTo>
                <a:lnTo>
                  <a:pt x="139" y="233"/>
                </a:lnTo>
                <a:lnTo>
                  <a:pt x="140" y="227"/>
                </a:lnTo>
                <a:lnTo>
                  <a:pt x="139" y="220"/>
                </a:lnTo>
                <a:lnTo>
                  <a:pt x="140" y="211"/>
                </a:lnTo>
                <a:lnTo>
                  <a:pt x="110" y="248"/>
                </a:lnTo>
                <a:lnTo>
                  <a:pt x="99" y="236"/>
                </a:lnTo>
                <a:lnTo>
                  <a:pt x="91" y="226"/>
                </a:lnTo>
                <a:lnTo>
                  <a:pt x="79" y="203"/>
                </a:lnTo>
                <a:lnTo>
                  <a:pt x="73" y="193"/>
                </a:lnTo>
                <a:lnTo>
                  <a:pt x="67" y="182"/>
                </a:lnTo>
                <a:lnTo>
                  <a:pt x="57" y="165"/>
                </a:lnTo>
                <a:lnTo>
                  <a:pt x="53" y="155"/>
                </a:lnTo>
                <a:lnTo>
                  <a:pt x="46" y="141"/>
                </a:lnTo>
                <a:lnTo>
                  <a:pt x="41" y="131"/>
                </a:lnTo>
                <a:lnTo>
                  <a:pt x="37" y="122"/>
                </a:lnTo>
                <a:lnTo>
                  <a:pt x="32" y="112"/>
                </a:lnTo>
                <a:lnTo>
                  <a:pt x="29" y="104"/>
                </a:lnTo>
                <a:lnTo>
                  <a:pt x="24" y="93"/>
                </a:lnTo>
                <a:lnTo>
                  <a:pt x="22" y="83"/>
                </a:lnTo>
                <a:lnTo>
                  <a:pt x="18" y="74"/>
                </a:lnTo>
                <a:lnTo>
                  <a:pt x="17" y="64"/>
                </a:lnTo>
                <a:lnTo>
                  <a:pt x="15" y="53"/>
                </a:lnTo>
                <a:lnTo>
                  <a:pt x="14" y="44"/>
                </a:lnTo>
                <a:lnTo>
                  <a:pt x="13" y="33"/>
                </a:lnTo>
                <a:lnTo>
                  <a:pt x="13" y="26"/>
                </a:lnTo>
                <a:lnTo>
                  <a:pt x="13" y="15"/>
                </a:lnTo>
                <a:lnTo>
                  <a:pt x="13"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68" name="Freeform 1249"/>
          <p:cNvSpPr>
            <a:spLocks/>
          </p:cNvSpPr>
          <p:nvPr/>
        </p:nvSpPr>
        <p:spPr bwMode="auto">
          <a:xfrm>
            <a:off x="1412875" y="4122738"/>
            <a:ext cx="166688" cy="190500"/>
          </a:xfrm>
          <a:custGeom>
            <a:avLst/>
            <a:gdLst>
              <a:gd name="T0" fmla="*/ 2147483647 w 211"/>
              <a:gd name="T1" fmla="*/ 2147483647 h 240"/>
              <a:gd name="T2" fmla="*/ 2147483647 w 211"/>
              <a:gd name="T3" fmla="*/ 2147483647 h 240"/>
              <a:gd name="T4" fmla="*/ 2147483647 w 211"/>
              <a:gd name="T5" fmla="*/ 2147483647 h 240"/>
              <a:gd name="T6" fmla="*/ 2147483647 w 211"/>
              <a:gd name="T7" fmla="*/ 2147483647 h 240"/>
              <a:gd name="T8" fmla="*/ 2147483647 w 211"/>
              <a:gd name="T9" fmla="*/ 2147483647 h 240"/>
              <a:gd name="T10" fmla="*/ 2147483647 w 211"/>
              <a:gd name="T11" fmla="*/ 2147483647 h 240"/>
              <a:gd name="T12" fmla="*/ 2147483647 w 211"/>
              <a:gd name="T13" fmla="*/ 2147483647 h 240"/>
              <a:gd name="T14" fmla="*/ 2147483647 w 211"/>
              <a:gd name="T15" fmla="*/ 2147483647 h 240"/>
              <a:gd name="T16" fmla="*/ 2147483647 w 211"/>
              <a:gd name="T17" fmla="*/ 2147483647 h 240"/>
              <a:gd name="T18" fmla="*/ 2147483647 w 211"/>
              <a:gd name="T19" fmla="*/ 2147483647 h 240"/>
              <a:gd name="T20" fmla="*/ 2147483647 w 211"/>
              <a:gd name="T21" fmla="*/ 2147483647 h 240"/>
              <a:gd name="T22" fmla="*/ 2147483647 w 211"/>
              <a:gd name="T23" fmla="*/ 2147483647 h 240"/>
              <a:gd name="T24" fmla="*/ 2147483647 w 211"/>
              <a:gd name="T25" fmla="*/ 2147483647 h 240"/>
              <a:gd name="T26" fmla="*/ 2147483647 w 211"/>
              <a:gd name="T27" fmla="*/ 2147483647 h 240"/>
              <a:gd name="T28" fmla="*/ 2147483647 w 211"/>
              <a:gd name="T29" fmla="*/ 2147483647 h 240"/>
              <a:gd name="T30" fmla="*/ 2147483647 w 211"/>
              <a:gd name="T31" fmla="*/ 2147483647 h 240"/>
              <a:gd name="T32" fmla="*/ 2147483647 w 211"/>
              <a:gd name="T33" fmla="*/ 2147483647 h 240"/>
              <a:gd name="T34" fmla="*/ 2147483647 w 211"/>
              <a:gd name="T35" fmla="*/ 2147483647 h 240"/>
              <a:gd name="T36" fmla="*/ 2147483647 w 211"/>
              <a:gd name="T37" fmla="*/ 2147483647 h 240"/>
              <a:gd name="T38" fmla="*/ 2147483647 w 211"/>
              <a:gd name="T39" fmla="*/ 2147483647 h 240"/>
              <a:gd name="T40" fmla="*/ 2147483647 w 211"/>
              <a:gd name="T41" fmla="*/ 2147483647 h 240"/>
              <a:gd name="T42" fmla="*/ 2147483647 w 211"/>
              <a:gd name="T43" fmla="*/ 2147483647 h 240"/>
              <a:gd name="T44" fmla="*/ 2147483647 w 211"/>
              <a:gd name="T45" fmla="*/ 2147483647 h 240"/>
              <a:gd name="T46" fmla="*/ 2147483647 w 211"/>
              <a:gd name="T47" fmla="*/ 2147483647 h 240"/>
              <a:gd name="T48" fmla="*/ 2147483647 w 211"/>
              <a:gd name="T49" fmla="*/ 2147483647 h 240"/>
              <a:gd name="T50" fmla="*/ 2147483647 w 211"/>
              <a:gd name="T51" fmla="*/ 2147483647 h 240"/>
              <a:gd name="T52" fmla="*/ 2147483647 w 211"/>
              <a:gd name="T53" fmla="*/ 2147483647 h 240"/>
              <a:gd name="T54" fmla="*/ 2147483647 w 211"/>
              <a:gd name="T55" fmla="*/ 2147483647 h 240"/>
              <a:gd name="T56" fmla="*/ 2147483647 w 211"/>
              <a:gd name="T57" fmla="*/ 2147483647 h 240"/>
              <a:gd name="T58" fmla="*/ 2147483647 w 211"/>
              <a:gd name="T59" fmla="*/ 2147483647 h 240"/>
              <a:gd name="T60" fmla="*/ 2147483647 w 211"/>
              <a:gd name="T61" fmla="*/ 2147483647 h 240"/>
              <a:gd name="T62" fmla="*/ 2147483647 w 211"/>
              <a:gd name="T63" fmla="*/ 2147483647 h 240"/>
              <a:gd name="T64" fmla="*/ 2147483647 w 211"/>
              <a:gd name="T65" fmla="*/ 2147483647 h 240"/>
              <a:gd name="T66" fmla="*/ 2147483647 w 211"/>
              <a:gd name="T67" fmla="*/ 2147483647 h 240"/>
              <a:gd name="T68" fmla="*/ 2147483647 w 211"/>
              <a:gd name="T69" fmla="*/ 2147483647 h 240"/>
              <a:gd name="T70" fmla="*/ 2147483647 w 211"/>
              <a:gd name="T71" fmla="*/ 2147483647 h 240"/>
              <a:gd name="T72" fmla="*/ 2147483647 w 211"/>
              <a:gd name="T73" fmla="*/ 2147483647 h 240"/>
              <a:gd name="T74" fmla="*/ 2147483647 w 211"/>
              <a:gd name="T75" fmla="*/ 2147483647 h 240"/>
              <a:gd name="T76" fmla="*/ 2147483647 w 211"/>
              <a:gd name="T77" fmla="*/ 2147483647 h 240"/>
              <a:gd name="T78" fmla="*/ 2147483647 w 211"/>
              <a:gd name="T79" fmla="*/ 2147483647 h 240"/>
              <a:gd name="T80" fmla="*/ 2147483647 w 211"/>
              <a:gd name="T81" fmla="*/ 2147483647 h 2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1"/>
              <a:gd name="T124" fmla="*/ 0 h 240"/>
              <a:gd name="T125" fmla="*/ 211 w 211"/>
              <a:gd name="T126" fmla="*/ 240 h 2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1" h="240">
                <a:moveTo>
                  <a:pt x="0" y="219"/>
                </a:moveTo>
                <a:lnTo>
                  <a:pt x="8" y="227"/>
                </a:lnTo>
                <a:lnTo>
                  <a:pt x="12" y="229"/>
                </a:lnTo>
                <a:lnTo>
                  <a:pt x="16" y="234"/>
                </a:lnTo>
                <a:lnTo>
                  <a:pt x="22" y="235"/>
                </a:lnTo>
                <a:lnTo>
                  <a:pt x="26" y="237"/>
                </a:lnTo>
                <a:lnTo>
                  <a:pt x="32" y="240"/>
                </a:lnTo>
                <a:lnTo>
                  <a:pt x="37" y="240"/>
                </a:lnTo>
                <a:lnTo>
                  <a:pt x="42" y="240"/>
                </a:lnTo>
                <a:lnTo>
                  <a:pt x="50" y="237"/>
                </a:lnTo>
                <a:lnTo>
                  <a:pt x="57" y="235"/>
                </a:lnTo>
                <a:lnTo>
                  <a:pt x="64" y="233"/>
                </a:lnTo>
                <a:lnTo>
                  <a:pt x="71" y="228"/>
                </a:lnTo>
                <a:lnTo>
                  <a:pt x="79" y="225"/>
                </a:lnTo>
                <a:lnTo>
                  <a:pt x="87" y="219"/>
                </a:lnTo>
                <a:lnTo>
                  <a:pt x="95" y="214"/>
                </a:lnTo>
                <a:lnTo>
                  <a:pt x="102" y="208"/>
                </a:lnTo>
                <a:lnTo>
                  <a:pt x="109" y="203"/>
                </a:lnTo>
                <a:lnTo>
                  <a:pt x="116" y="196"/>
                </a:lnTo>
                <a:lnTo>
                  <a:pt x="125" y="190"/>
                </a:lnTo>
                <a:lnTo>
                  <a:pt x="133" y="180"/>
                </a:lnTo>
                <a:lnTo>
                  <a:pt x="141" y="174"/>
                </a:lnTo>
                <a:lnTo>
                  <a:pt x="149" y="163"/>
                </a:lnTo>
                <a:lnTo>
                  <a:pt x="157" y="154"/>
                </a:lnTo>
                <a:lnTo>
                  <a:pt x="165" y="145"/>
                </a:lnTo>
                <a:lnTo>
                  <a:pt x="171" y="133"/>
                </a:lnTo>
                <a:lnTo>
                  <a:pt x="178" y="125"/>
                </a:lnTo>
                <a:lnTo>
                  <a:pt x="185" y="114"/>
                </a:lnTo>
                <a:lnTo>
                  <a:pt x="211" y="152"/>
                </a:lnTo>
                <a:lnTo>
                  <a:pt x="208" y="140"/>
                </a:lnTo>
                <a:lnTo>
                  <a:pt x="207" y="130"/>
                </a:lnTo>
                <a:lnTo>
                  <a:pt x="206" y="120"/>
                </a:lnTo>
                <a:lnTo>
                  <a:pt x="205" y="109"/>
                </a:lnTo>
                <a:lnTo>
                  <a:pt x="205" y="99"/>
                </a:lnTo>
                <a:lnTo>
                  <a:pt x="203" y="93"/>
                </a:lnTo>
                <a:lnTo>
                  <a:pt x="203" y="81"/>
                </a:lnTo>
                <a:lnTo>
                  <a:pt x="203" y="72"/>
                </a:lnTo>
                <a:lnTo>
                  <a:pt x="205" y="62"/>
                </a:lnTo>
                <a:lnTo>
                  <a:pt x="205" y="49"/>
                </a:lnTo>
                <a:lnTo>
                  <a:pt x="205" y="38"/>
                </a:lnTo>
                <a:lnTo>
                  <a:pt x="206" y="24"/>
                </a:lnTo>
                <a:lnTo>
                  <a:pt x="207" y="10"/>
                </a:lnTo>
                <a:lnTo>
                  <a:pt x="208" y="0"/>
                </a:lnTo>
                <a:lnTo>
                  <a:pt x="205" y="1"/>
                </a:lnTo>
                <a:lnTo>
                  <a:pt x="200" y="5"/>
                </a:lnTo>
                <a:lnTo>
                  <a:pt x="195" y="8"/>
                </a:lnTo>
                <a:lnTo>
                  <a:pt x="191" y="10"/>
                </a:lnTo>
                <a:lnTo>
                  <a:pt x="185" y="14"/>
                </a:lnTo>
                <a:lnTo>
                  <a:pt x="182" y="16"/>
                </a:lnTo>
                <a:lnTo>
                  <a:pt x="177" y="16"/>
                </a:lnTo>
                <a:lnTo>
                  <a:pt x="174" y="17"/>
                </a:lnTo>
                <a:lnTo>
                  <a:pt x="169" y="18"/>
                </a:lnTo>
                <a:lnTo>
                  <a:pt x="165" y="20"/>
                </a:lnTo>
                <a:lnTo>
                  <a:pt x="160" y="21"/>
                </a:lnTo>
                <a:lnTo>
                  <a:pt x="155" y="23"/>
                </a:lnTo>
                <a:lnTo>
                  <a:pt x="151" y="21"/>
                </a:lnTo>
                <a:lnTo>
                  <a:pt x="147" y="23"/>
                </a:lnTo>
                <a:lnTo>
                  <a:pt x="144" y="21"/>
                </a:lnTo>
                <a:lnTo>
                  <a:pt x="139" y="23"/>
                </a:lnTo>
                <a:lnTo>
                  <a:pt x="134" y="21"/>
                </a:lnTo>
                <a:lnTo>
                  <a:pt x="158" y="69"/>
                </a:lnTo>
                <a:lnTo>
                  <a:pt x="150" y="83"/>
                </a:lnTo>
                <a:lnTo>
                  <a:pt x="143" y="95"/>
                </a:lnTo>
                <a:lnTo>
                  <a:pt x="129" y="115"/>
                </a:lnTo>
                <a:lnTo>
                  <a:pt x="122" y="125"/>
                </a:lnTo>
                <a:lnTo>
                  <a:pt x="116" y="134"/>
                </a:lnTo>
                <a:lnTo>
                  <a:pt x="105" y="148"/>
                </a:lnTo>
                <a:lnTo>
                  <a:pt x="98" y="158"/>
                </a:lnTo>
                <a:lnTo>
                  <a:pt x="90" y="168"/>
                </a:lnTo>
                <a:lnTo>
                  <a:pt x="84" y="175"/>
                </a:lnTo>
                <a:lnTo>
                  <a:pt x="78" y="182"/>
                </a:lnTo>
                <a:lnTo>
                  <a:pt x="71" y="188"/>
                </a:lnTo>
                <a:lnTo>
                  <a:pt x="65" y="195"/>
                </a:lnTo>
                <a:lnTo>
                  <a:pt x="60" y="200"/>
                </a:lnTo>
                <a:lnTo>
                  <a:pt x="53" y="204"/>
                </a:lnTo>
                <a:lnTo>
                  <a:pt x="47" y="210"/>
                </a:lnTo>
                <a:lnTo>
                  <a:pt x="40" y="212"/>
                </a:lnTo>
                <a:lnTo>
                  <a:pt x="34" y="215"/>
                </a:lnTo>
                <a:lnTo>
                  <a:pt x="29" y="216"/>
                </a:lnTo>
                <a:lnTo>
                  <a:pt x="22" y="218"/>
                </a:lnTo>
                <a:lnTo>
                  <a:pt x="16" y="219"/>
                </a:lnTo>
                <a:lnTo>
                  <a:pt x="9" y="219"/>
                </a:lnTo>
                <a:lnTo>
                  <a:pt x="0" y="219"/>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69" name="Rectangle 1250"/>
          <p:cNvSpPr>
            <a:spLocks noChangeArrowheads="1"/>
          </p:cNvSpPr>
          <p:nvPr/>
        </p:nvSpPr>
        <p:spPr bwMode="auto">
          <a:xfrm>
            <a:off x="355600" y="3387725"/>
            <a:ext cx="23050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70" name="Rectangle 1251"/>
          <p:cNvSpPr>
            <a:spLocks noChangeArrowheads="1"/>
          </p:cNvSpPr>
          <p:nvPr/>
        </p:nvSpPr>
        <p:spPr bwMode="auto">
          <a:xfrm>
            <a:off x="273050" y="3429000"/>
            <a:ext cx="2786063" cy="1584325"/>
          </a:xfrm>
          <a:prstGeom prst="rect">
            <a:avLst/>
          </a:prstGeom>
          <a:solidFill>
            <a:srgbClr val="CCCCFF"/>
          </a:solidFill>
          <a:ln w="7938">
            <a:solidFill>
              <a:srgbClr val="003399"/>
            </a:solidFill>
            <a:miter lim="800000"/>
            <a:headEnd/>
            <a:tailEnd/>
          </a:ln>
        </p:spPr>
        <p:txBody>
          <a:bodyPr/>
          <a:lstStyle/>
          <a:p>
            <a:endParaRPr lang="en-US"/>
          </a:p>
        </p:txBody>
      </p:sp>
      <p:sp>
        <p:nvSpPr>
          <p:cNvPr id="22571" name="Rectangle 1252"/>
          <p:cNvSpPr>
            <a:spLocks noChangeArrowheads="1"/>
          </p:cNvSpPr>
          <p:nvPr/>
        </p:nvSpPr>
        <p:spPr bwMode="auto">
          <a:xfrm>
            <a:off x="179388" y="3590925"/>
            <a:ext cx="159861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72" name="Freeform 1253"/>
          <p:cNvSpPr>
            <a:spLocks/>
          </p:cNvSpPr>
          <p:nvPr/>
        </p:nvSpPr>
        <p:spPr bwMode="auto">
          <a:xfrm>
            <a:off x="2032000" y="4003675"/>
            <a:ext cx="525463" cy="776288"/>
          </a:xfrm>
          <a:custGeom>
            <a:avLst/>
            <a:gdLst>
              <a:gd name="T0" fmla="*/ 2147483647 w 663"/>
              <a:gd name="T1" fmla="*/ 2147483647 h 977"/>
              <a:gd name="T2" fmla="*/ 2147483647 w 663"/>
              <a:gd name="T3" fmla="*/ 0 h 977"/>
              <a:gd name="T4" fmla="*/ 2147483647 w 663"/>
              <a:gd name="T5" fmla="*/ 2147483647 h 977"/>
              <a:gd name="T6" fmla="*/ 2147483647 w 663"/>
              <a:gd name="T7" fmla="*/ 2147483647 h 977"/>
              <a:gd name="T8" fmla="*/ 2147483647 w 663"/>
              <a:gd name="T9" fmla="*/ 2147483647 h 977"/>
              <a:gd name="T10" fmla="*/ 2147483647 w 663"/>
              <a:gd name="T11" fmla="*/ 2147483647 h 977"/>
              <a:gd name="T12" fmla="*/ 2147483647 w 663"/>
              <a:gd name="T13" fmla="*/ 2147483647 h 977"/>
              <a:gd name="T14" fmla="*/ 2147483647 w 663"/>
              <a:gd name="T15" fmla="*/ 2147483647 h 977"/>
              <a:gd name="T16" fmla="*/ 2147483647 w 663"/>
              <a:gd name="T17" fmla="*/ 2147483647 h 977"/>
              <a:gd name="T18" fmla="*/ 2147483647 w 663"/>
              <a:gd name="T19" fmla="*/ 2147483647 h 977"/>
              <a:gd name="T20" fmla="*/ 2147483647 w 663"/>
              <a:gd name="T21" fmla="*/ 2147483647 h 977"/>
              <a:gd name="T22" fmla="*/ 2147483647 w 663"/>
              <a:gd name="T23" fmla="*/ 2147483647 h 977"/>
              <a:gd name="T24" fmla="*/ 2147483647 w 663"/>
              <a:gd name="T25" fmla="*/ 2147483647 h 977"/>
              <a:gd name="T26" fmla="*/ 2147483647 w 663"/>
              <a:gd name="T27" fmla="*/ 2147483647 h 977"/>
              <a:gd name="T28" fmla="*/ 2147483647 w 663"/>
              <a:gd name="T29" fmla="*/ 2147483647 h 977"/>
              <a:gd name="T30" fmla="*/ 2147483647 w 663"/>
              <a:gd name="T31" fmla="*/ 2147483647 h 977"/>
              <a:gd name="T32" fmla="*/ 2147483647 w 663"/>
              <a:gd name="T33" fmla="*/ 2147483647 h 977"/>
              <a:gd name="T34" fmla="*/ 2147483647 w 663"/>
              <a:gd name="T35" fmla="*/ 2147483647 h 977"/>
              <a:gd name="T36" fmla="*/ 2147483647 w 663"/>
              <a:gd name="T37" fmla="*/ 2147483647 h 977"/>
              <a:gd name="T38" fmla="*/ 2147483647 w 663"/>
              <a:gd name="T39" fmla="*/ 2147483647 h 977"/>
              <a:gd name="T40" fmla="*/ 2147483647 w 663"/>
              <a:gd name="T41" fmla="*/ 2147483647 h 977"/>
              <a:gd name="T42" fmla="*/ 2147483647 w 663"/>
              <a:gd name="T43" fmla="*/ 2147483647 h 977"/>
              <a:gd name="T44" fmla="*/ 2147483647 w 663"/>
              <a:gd name="T45" fmla="*/ 2147483647 h 977"/>
              <a:gd name="T46" fmla="*/ 2147483647 w 663"/>
              <a:gd name="T47" fmla="*/ 2147483647 h 977"/>
              <a:gd name="T48" fmla="*/ 2147483647 w 663"/>
              <a:gd name="T49" fmla="*/ 2147483647 h 977"/>
              <a:gd name="T50" fmla="*/ 2147483647 w 663"/>
              <a:gd name="T51" fmla="*/ 2147483647 h 977"/>
              <a:gd name="T52" fmla="*/ 2147483647 w 663"/>
              <a:gd name="T53" fmla="*/ 2147483647 h 977"/>
              <a:gd name="T54" fmla="*/ 2147483647 w 663"/>
              <a:gd name="T55" fmla="*/ 2147483647 h 977"/>
              <a:gd name="T56" fmla="*/ 2147483647 w 663"/>
              <a:gd name="T57" fmla="*/ 2147483647 h 977"/>
              <a:gd name="T58" fmla="*/ 2147483647 w 663"/>
              <a:gd name="T59" fmla="*/ 2147483647 h 977"/>
              <a:gd name="T60" fmla="*/ 2147483647 w 663"/>
              <a:gd name="T61" fmla="*/ 2147483647 h 977"/>
              <a:gd name="T62" fmla="*/ 2147483647 w 663"/>
              <a:gd name="T63" fmla="*/ 2147483647 h 977"/>
              <a:gd name="T64" fmla="*/ 2147483647 w 663"/>
              <a:gd name="T65" fmla="*/ 2147483647 h 977"/>
              <a:gd name="T66" fmla="*/ 2147483647 w 663"/>
              <a:gd name="T67" fmla="*/ 2147483647 h 977"/>
              <a:gd name="T68" fmla="*/ 2147483647 w 663"/>
              <a:gd name="T69" fmla="*/ 2147483647 h 977"/>
              <a:gd name="T70" fmla="*/ 0 w 663"/>
              <a:gd name="T71" fmla="*/ 2147483647 h 977"/>
              <a:gd name="T72" fmla="*/ 2147483647 w 663"/>
              <a:gd name="T73" fmla="*/ 2147483647 h 977"/>
              <a:gd name="T74" fmla="*/ 2147483647 w 663"/>
              <a:gd name="T75" fmla="*/ 2147483647 h 977"/>
              <a:gd name="T76" fmla="*/ 2147483647 w 663"/>
              <a:gd name="T77" fmla="*/ 2147483647 h 977"/>
              <a:gd name="T78" fmla="*/ 2147483647 w 663"/>
              <a:gd name="T79" fmla="*/ 2147483647 h 977"/>
              <a:gd name="T80" fmla="*/ 2147483647 w 663"/>
              <a:gd name="T81" fmla="*/ 2147483647 h 977"/>
              <a:gd name="T82" fmla="*/ 2147483647 w 663"/>
              <a:gd name="T83" fmla="*/ 2147483647 h 977"/>
              <a:gd name="T84" fmla="*/ 2147483647 w 663"/>
              <a:gd name="T85" fmla="*/ 2147483647 h 977"/>
              <a:gd name="T86" fmla="*/ 2147483647 w 663"/>
              <a:gd name="T87" fmla="*/ 2147483647 h 977"/>
              <a:gd name="T88" fmla="*/ 2147483647 w 663"/>
              <a:gd name="T89" fmla="*/ 2147483647 h 977"/>
              <a:gd name="T90" fmla="*/ 2147483647 w 663"/>
              <a:gd name="T91" fmla="*/ 2147483647 h 97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63"/>
              <a:gd name="T139" fmla="*/ 0 h 977"/>
              <a:gd name="T140" fmla="*/ 663 w 663"/>
              <a:gd name="T141" fmla="*/ 977 h 97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63" h="977">
                <a:moveTo>
                  <a:pt x="439" y="1"/>
                </a:moveTo>
                <a:lnTo>
                  <a:pt x="582" y="0"/>
                </a:lnTo>
                <a:lnTo>
                  <a:pt x="535" y="209"/>
                </a:lnTo>
                <a:lnTo>
                  <a:pt x="509" y="164"/>
                </a:lnTo>
                <a:lnTo>
                  <a:pt x="476" y="209"/>
                </a:lnTo>
                <a:lnTo>
                  <a:pt x="434" y="257"/>
                </a:lnTo>
                <a:lnTo>
                  <a:pt x="403" y="295"/>
                </a:lnTo>
                <a:lnTo>
                  <a:pt x="363" y="335"/>
                </a:lnTo>
                <a:lnTo>
                  <a:pt x="312" y="379"/>
                </a:lnTo>
                <a:lnTo>
                  <a:pt x="259" y="413"/>
                </a:lnTo>
                <a:lnTo>
                  <a:pt x="546" y="416"/>
                </a:lnTo>
                <a:lnTo>
                  <a:pt x="546" y="359"/>
                </a:lnTo>
                <a:lnTo>
                  <a:pt x="663" y="486"/>
                </a:lnTo>
                <a:lnTo>
                  <a:pt x="547" y="611"/>
                </a:lnTo>
                <a:lnTo>
                  <a:pt x="547" y="556"/>
                </a:lnTo>
                <a:lnTo>
                  <a:pt x="256" y="554"/>
                </a:lnTo>
                <a:lnTo>
                  <a:pt x="311" y="592"/>
                </a:lnTo>
                <a:lnTo>
                  <a:pt x="355" y="626"/>
                </a:lnTo>
                <a:lnTo>
                  <a:pt x="396" y="668"/>
                </a:lnTo>
                <a:lnTo>
                  <a:pt x="437" y="716"/>
                </a:lnTo>
                <a:lnTo>
                  <a:pt x="470" y="754"/>
                </a:lnTo>
                <a:lnTo>
                  <a:pt x="511" y="807"/>
                </a:lnTo>
                <a:lnTo>
                  <a:pt x="537" y="766"/>
                </a:lnTo>
                <a:lnTo>
                  <a:pt x="585" y="977"/>
                </a:lnTo>
                <a:lnTo>
                  <a:pt x="441" y="970"/>
                </a:lnTo>
                <a:lnTo>
                  <a:pt x="462" y="918"/>
                </a:lnTo>
                <a:lnTo>
                  <a:pt x="422" y="878"/>
                </a:lnTo>
                <a:lnTo>
                  <a:pt x="379" y="830"/>
                </a:lnTo>
                <a:lnTo>
                  <a:pt x="339" y="789"/>
                </a:lnTo>
                <a:lnTo>
                  <a:pt x="302" y="755"/>
                </a:lnTo>
                <a:lnTo>
                  <a:pt x="267" y="725"/>
                </a:lnTo>
                <a:lnTo>
                  <a:pt x="230" y="695"/>
                </a:lnTo>
                <a:lnTo>
                  <a:pt x="186" y="665"/>
                </a:lnTo>
                <a:lnTo>
                  <a:pt x="140" y="650"/>
                </a:lnTo>
                <a:lnTo>
                  <a:pt x="1" y="649"/>
                </a:lnTo>
                <a:lnTo>
                  <a:pt x="0" y="321"/>
                </a:lnTo>
                <a:lnTo>
                  <a:pt x="138" y="322"/>
                </a:lnTo>
                <a:lnTo>
                  <a:pt x="185" y="308"/>
                </a:lnTo>
                <a:lnTo>
                  <a:pt x="239" y="269"/>
                </a:lnTo>
                <a:lnTo>
                  <a:pt x="277" y="238"/>
                </a:lnTo>
                <a:lnTo>
                  <a:pt x="308" y="209"/>
                </a:lnTo>
                <a:lnTo>
                  <a:pt x="343" y="175"/>
                </a:lnTo>
                <a:lnTo>
                  <a:pt x="379" y="141"/>
                </a:lnTo>
                <a:lnTo>
                  <a:pt x="416" y="101"/>
                </a:lnTo>
                <a:lnTo>
                  <a:pt x="462" y="53"/>
                </a:lnTo>
                <a:lnTo>
                  <a:pt x="439" y="1"/>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73" name="Line 1254"/>
          <p:cNvSpPr>
            <a:spLocks noChangeShapeType="1"/>
          </p:cNvSpPr>
          <p:nvPr/>
        </p:nvSpPr>
        <p:spPr bwMode="auto">
          <a:xfrm>
            <a:off x="1446213" y="4633913"/>
            <a:ext cx="152400" cy="244475"/>
          </a:xfrm>
          <a:prstGeom prst="line">
            <a:avLst/>
          </a:prstGeom>
          <a:noFill/>
          <a:ln w="7938">
            <a:solidFill>
              <a:srgbClr val="FFFFFF"/>
            </a:solidFill>
            <a:round/>
            <a:headEnd/>
            <a:tailEnd/>
          </a:ln>
          <a:extLst>
            <a:ext uri="{909E8E84-426E-40DD-AFC4-6F175D3DCCD1}">
              <a14:hiddenFill xmlns:a14="http://schemas.microsoft.com/office/drawing/2010/main">
                <a:noFill/>
              </a14:hiddenFill>
            </a:ext>
          </a:extLst>
        </p:spPr>
        <p:txBody>
          <a:bodyPr/>
          <a:lstStyle/>
          <a:p>
            <a:endParaRPr lang="it-IT"/>
          </a:p>
        </p:txBody>
      </p:sp>
      <p:grpSp>
        <p:nvGrpSpPr>
          <p:cNvPr id="22574" name="Group 1255"/>
          <p:cNvGrpSpPr>
            <a:grpSpLocks/>
          </p:cNvGrpSpPr>
          <p:nvPr/>
        </p:nvGrpSpPr>
        <p:grpSpPr bwMode="auto">
          <a:xfrm>
            <a:off x="946150" y="4081463"/>
            <a:ext cx="80963" cy="198437"/>
            <a:chOff x="1111" y="1967"/>
            <a:chExt cx="51" cy="125"/>
          </a:xfrm>
        </p:grpSpPr>
        <p:grpSp>
          <p:nvGrpSpPr>
            <p:cNvPr id="23385" name="Group 1256"/>
            <p:cNvGrpSpPr>
              <a:grpSpLocks/>
            </p:cNvGrpSpPr>
            <p:nvPr/>
          </p:nvGrpSpPr>
          <p:grpSpPr bwMode="auto">
            <a:xfrm>
              <a:off x="1111" y="1967"/>
              <a:ext cx="50" cy="125"/>
              <a:chOff x="1111" y="1967"/>
              <a:chExt cx="50" cy="125"/>
            </a:xfrm>
          </p:grpSpPr>
          <p:sp>
            <p:nvSpPr>
              <p:cNvPr id="23387" name="Rectangle 1257"/>
              <p:cNvSpPr>
                <a:spLocks noChangeArrowheads="1"/>
              </p:cNvSpPr>
              <p:nvPr/>
            </p:nvSpPr>
            <p:spPr bwMode="auto">
              <a:xfrm>
                <a:off x="1111" y="1967"/>
                <a:ext cx="2" cy="125"/>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88" name="Rectangle 1258"/>
              <p:cNvSpPr>
                <a:spLocks noChangeArrowheads="1"/>
              </p:cNvSpPr>
              <p:nvPr/>
            </p:nvSpPr>
            <p:spPr bwMode="auto">
              <a:xfrm>
                <a:off x="1113" y="1967"/>
                <a:ext cx="1" cy="125"/>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89" name="Rectangle 1259"/>
              <p:cNvSpPr>
                <a:spLocks noChangeArrowheads="1"/>
              </p:cNvSpPr>
              <p:nvPr/>
            </p:nvSpPr>
            <p:spPr bwMode="auto">
              <a:xfrm>
                <a:off x="1114" y="1967"/>
                <a:ext cx="1" cy="125"/>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90" name="Rectangle 1260"/>
              <p:cNvSpPr>
                <a:spLocks noChangeArrowheads="1"/>
              </p:cNvSpPr>
              <p:nvPr/>
            </p:nvSpPr>
            <p:spPr bwMode="auto">
              <a:xfrm>
                <a:off x="1115" y="1967"/>
                <a:ext cx="1" cy="125"/>
              </a:xfrm>
              <a:prstGeom prst="rect">
                <a:avLst/>
              </a:prstGeom>
              <a:solidFill>
                <a:srgbClr val="21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91" name="Rectangle 1261"/>
              <p:cNvSpPr>
                <a:spLocks noChangeArrowheads="1"/>
              </p:cNvSpPr>
              <p:nvPr/>
            </p:nvSpPr>
            <p:spPr bwMode="auto">
              <a:xfrm>
                <a:off x="1116" y="1967"/>
                <a:ext cx="1" cy="125"/>
              </a:xfrm>
              <a:prstGeom prst="rect">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92" name="Rectangle 1262"/>
              <p:cNvSpPr>
                <a:spLocks noChangeArrowheads="1"/>
              </p:cNvSpPr>
              <p:nvPr/>
            </p:nvSpPr>
            <p:spPr bwMode="auto">
              <a:xfrm>
                <a:off x="1117" y="1967"/>
                <a:ext cx="1" cy="125"/>
              </a:xfrm>
              <a:prstGeom prst="rect">
                <a:avLst/>
              </a:prstGeom>
              <a:solidFill>
                <a:srgbClr val="30303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93" name="Rectangle 1263"/>
              <p:cNvSpPr>
                <a:spLocks noChangeArrowheads="1"/>
              </p:cNvSpPr>
              <p:nvPr/>
            </p:nvSpPr>
            <p:spPr bwMode="auto">
              <a:xfrm>
                <a:off x="1118" y="1967"/>
                <a:ext cx="1" cy="125"/>
              </a:xfrm>
              <a:prstGeom prst="rect">
                <a:avLst/>
              </a:prstGeom>
              <a:solidFill>
                <a:srgbClr val="3838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94" name="Rectangle 1264"/>
              <p:cNvSpPr>
                <a:spLocks noChangeArrowheads="1"/>
              </p:cNvSpPr>
              <p:nvPr/>
            </p:nvSpPr>
            <p:spPr bwMode="auto">
              <a:xfrm>
                <a:off x="1119" y="1967"/>
                <a:ext cx="2" cy="125"/>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95" name="Rectangle 1265"/>
              <p:cNvSpPr>
                <a:spLocks noChangeArrowheads="1"/>
              </p:cNvSpPr>
              <p:nvPr/>
            </p:nvSpPr>
            <p:spPr bwMode="auto">
              <a:xfrm>
                <a:off x="1121" y="1967"/>
                <a:ext cx="1" cy="125"/>
              </a:xfrm>
              <a:prstGeom prst="rect">
                <a:avLst/>
              </a:prstGeom>
              <a:solidFill>
                <a:srgbClr val="4848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96" name="Rectangle 1266"/>
              <p:cNvSpPr>
                <a:spLocks noChangeArrowheads="1"/>
              </p:cNvSpPr>
              <p:nvPr/>
            </p:nvSpPr>
            <p:spPr bwMode="auto">
              <a:xfrm>
                <a:off x="1122" y="1967"/>
                <a:ext cx="1" cy="125"/>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97" name="Rectangle 1267"/>
              <p:cNvSpPr>
                <a:spLocks noChangeArrowheads="1"/>
              </p:cNvSpPr>
              <p:nvPr/>
            </p:nvSpPr>
            <p:spPr bwMode="auto">
              <a:xfrm>
                <a:off x="1123" y="1967"/>
                <a:ext cx="1" cy="125"/>
              </a:xfrm>
              <a:prstGeom prst="rect">
                <a:avLst/>
              </a:prstGeom>
              <a:solidFill>
                <a:srgbClr val="57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98" name="Rectangle 1268"/>
              <p:cNvSpPr>
                <a:spLocks noChangeArrowheads="1"/>
              </p:cNvSpPr>
              <p:nvPr/>
            </p:nvSpPr>
            <p:spPr bwMode="auto">
              <a:xfrm>
                <a:off x="1124" y="1967"/>
                <a:ext cx="1" cy="125"/>
              </a:xfrm>
              <a:prstGeom prst="rect">
                <a:avLst/>
              </a:prstGeom>
              <a:solidFill>
                <a:srgbClr val="5E5E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99" name="Rectangle 1269"/>
              <p:cNvSpPr>
                <a:spLocks noChangeArrowheads="1"/>
              </p:cNvSpPr>
              <p:nvPr/>
            </p:nvSpPr>
            <p:spPr bwMode="auto">
              <a:xfrm>
                <a:off x="1125" y="1967"/>
                <a:ext cx="1" cy="125"/>
              </a:xfrm>
              <a:prstGeom prst="rect">
                <a:avLst/>
              </a:prstGeom>
              <a:solidFill>
                <a:srgbClr val="6565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00" name="Rectangle 1270"/>
              <p:cNvSpPr>
                <a:spLocks noChangeArrowheads="1"/>
              </p:cNvSpPr>
              <p:nvPr/>
            </p:nvSpPr>
            <p:spPr bwMode="auto">
              <a:xfrm>
                <a:off x="1126" y="1967"/>
                <a:ext cx="1" cy="125"/>
              </a:xfrm>
              <a:prstGeom prst="rect">
                <a:avLst/>
              </a:prstGeom>
              <a:solidFill>
                <a:srgbClr val="6A6A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01" name="Rectangle 1271"/>
              <p:cNvSpPr>
                <a:spLocks noChangeArrowheads="1"/>
              </p:cNvSpPr>
              <p:nvPr/>
            </p:nvSpPr>
            <p:spPr bwMode="auto">
              <a:xfrm>
                <a:off x="1127" y="1967"/>
                <a:ext cx="1" cy="125"/>
              </a:xfrm>
              <a:prstGeom prst="rect">
                <a:avLst/>
              </a:prstGeom>
              <a:solidFill>
                <a:srgbClr val="6F6F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02" name="Rectangle 1272"/>
              <p:cNvSpPr>
                <a:spLocks noChangeArrowheads="1"/>
              </p:cNvSpPr>
              <p:nvPr/>
            </p:nvSpPr>
            <p:spPr bwMode="auto">
              <a:xfrm>
                <a:off x="1128" y="1967"/>
                <a:ext cx="2" cy="125"/>
              </a:xfrm>
              <a:prstGeom prst="rect">
                <a:avLst/>
              </a:prstGeom>
              <a:solidFill>
                <a:srgbClr val="7373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03" name="Rectangle 1273"/>
              <p:cNvSpPr>
                <a:spLocks noChangeArrowheads="1"/>
              </p:cNvSpPr>
              <p:nvPr/>
            </p:nvSpPr>
            <p:spPr bwMode="auto">
              <a:xfrm>
                <a:off x="1130" y="1967"/>
                <a:ext cx="1" cy="125"/>
              </a:xfrm>
              <a:prstGeom prst="rect">
                <a:avLst/>
              </a:pr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04" name="Rectangle 1274"/>
              <p:cNvSpPr>
                <a:spLocks noChangeArrowheads="1"/>
              </p:cNvSpPr>
              <p:nvPr/>
            </p:nvSpPr>
            <p:spPr bwMode="auto">
              <a:xfrm>
                <a:off x="1131" y="1967"/>
                <a:ext cx="1" cy="125"/>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05" name="Rectangle 1275"/>
              <p:cNvSpPr>
                <a:spLocks noChangeArrowheads="1"/>
              </p:cNvSpPr>
              <p:nvPr/>
            </p:nvSpPr>
            <p:spPr bwMode="auto">
              <a:xfrm>
                <a:off x="1132" y="1967"/>
                <a:ext cx="1" cy="125"/>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06" name="Rectangle 1276"/>
              <p:cNvSpPr>
                <a:spLocks noChangeArrowheads="1"/>
              </p:cNvSpPr>
              <p:nvPr/>
            </p:nvSpPr>
            <p:spPr bwMode="auto">
              <a:xfrm>
                <a:off x="1133" y="1967"/>
                <a:ext cx="1" cy="125"/>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07" name="Rectangle 1277"/>
              <p:cNvSpPr>
                <a:spLocks noChangeArrowheads="1"/>
              </p:cNvSpPr>
              <p:nvPr/>
            </p:nvSpPr>
            <p:spPr bwMode="auto">
              <a:xfrm>
                <a:off x="1134" y="1967"/>
                <a:ext cx="1" cy="125"/>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08" name="Rectangle 1278"/>
              <p:cNvSpPr>
                <a:spLocks noChangeArrowheads="1"/>
              </p:cNvSpPr>
              <p:nvPr/>
            </p:nvSpPr>
            <p:spPr bwMode="auto">
              <a:xfrm>
                <a:off x="1135" y="1967"/>
                <a:ext cx="1" cy="12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09" name="Rectangle 1279"/>
              <p:cNvSpPr>
                <a:spLocks noChangeArrowheads="1"/>
              </p:cNvSpPr>
              <p:nvPr/>
            </p:nvSpPr>
            <p:spPr bwMode="auto">
              <a:xfrm>
                <a:off x="1136" y="1967"/>
                <a:ext cx="2" cy="12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10" name="Rectangle 1280"/>
              <p:cNvSpPr>
                <a:spLocks noChangeArrowheads="1"/>
              </p:cNvSpPr>
              <p:nvPr/>
            </p:nvSpPr>
            <p:spPr bwMode="auto">
              <a:xfrm>
                <a:off x="1138" y="1967"/>
                <a:ext cx="1" cy="125"/>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11" name="Rectangle 1281"/>
              <p:cNvSpPr>
                <a:spLocks noChangeArrowheads="1"/>
              </p:cNvSpPr>
              <p:nvPr/>
            </p:nvSpPr>
            <p:spPr bwMode="auto">
              <a:xfrm>
                <a:off x="1139" y="1967"/>
                <a:ext cx="1" cy="125"/>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12" name="Rectangle 1282"/>
              <p:cNvSpPr>
                <a:spLocks noChangeArrowheads="1"/>
              </p:cNvSpPr>
              <p:nvPr/>
            </p:nvSpPr>
            <p:spPr bwMode="auto">
              <a:xfrm>
                <a:off x="1140" y="1967"/>
                <a:ext cx="1" cy="125"/>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13" name="Rectangle 1283"/>
              <p:cNvSpPr>
                <a:spLocks noChangeArrowheads="1"/>
              </p:cNvSpPr>
              <p:nvPr/>
            </p:nvSpPr>
            <p:spPr bwMode="auto">
              <a:xfrm>
                <a:off x="1141" y="1967"/>
                <a:ext cx="1" cy="125"/>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14" name="Rectangle 1284"/>
              <p:cNvSpPr>
                <a:spLocks noChangeArrowheads="1"/>
              </p:cNvSpPr>
              <p:nvPr/>
            </p:nvSpPr>
            <p:spPr bwMode="auto">
              <a:xfrm>
                <a:off x="1142" y="1967"/>
                <a:ext cx="1" cy="125"/>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15" name="Rectangle 1285"/>
              <p:cNvSpPr>
                <a:spLocks noChangeArrowheads="1"/>
              </p:cNvSpPr>
              <p:nvPr/>
            </p:nvSpPr>
            <p:spPr bwMode="auto">
              <a:xfrm>
                <a:off x="1143" y="1967"/>
                <a:ext cx="1" cy="125"/>
              </a:xfrm>
              <a:prstGeom prst="rect">
                <a:avLst/>
              </a:prstGeom>
              <a:solidFill>
                <a:srgbClr val="7171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16" name="Rectangle 1286"/>
              <p:cNvSpPr>
                <a:spLocks noChangeArrowheads="1"/>
              </p:cNvSpPr>
              <p:nvPr/>
            </p:nvSpPr>
            <p:spPr bwMode="auto">
              <a:xfrm>
                <a:off x="1144" y="1967"/>
                <a:ext cx="2" cy="125"/>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17" name="Rectangle 1287"/>
              <p:cNvSpPr>
                <a:spLocks noChangeArrowheads="1"/>
              </p:cNvSpPr>
              <p:nvPr/>
            </p:nvSpPr>
            <p:spPr bwMode="auto">
              <a:xfrm>
                <a:off x="1146" y="1967"/>
                <a:ext cx="1" cy="125"/>
              </a:xfrm>
              <a:prstGeom prst="rect">
                <a:avLst/>
              </a:prstGeom>
              <a:solidFill>
                <a:srgbClr val="6868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18" name="Rectangle 1288"/>
              <p:cNvSpPr>
                <a:spLocks noChangeArrowheads="1"/>
              </p:cNvSpPr>
              <p:nvPr/>
            </p:nvSpPr>
            <p:spPr bwMode="auto">
              <a:xfrm>
                <a:off x="1147" y="1967"/>
                <a:ext cx="1" cy="125"/>
              </a:xfrm>
              <a:prstGeom prst="rect">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19" name="Rectangle 1289"/>
              <p:cNvSpPr>
                <a:spLocks noChangeArrowheads="1"/>
              </p:cNvSpPr>
              <p:nvPr/>
            </p:nvSpPr>
            <p:spPr bwMode="auto">
              <a:xfrm>
                <a:off x="1148" y="1967"/>
                <a:ext cx="1" cy="125"/>
              </a:xfrm>
              <a:prstGeom prst="rect">
                <a:avLst/>
              </a:prstGeom>
              <a:solidFill>
                <a:srgbClr val="5B5B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20" name="Rectangle 1290"/>
              <p:cNvSpPr>
                <a:spLocks noChangeArrowheads="1"/>
              </p:cNvSpPr>
              <p:nvPr/>
            </p:nvSpPr>
            <p:spPr bwMode="auto">
              <a:xfrm>
                <a:off x="1149" y="1967"/>
                <a:ext cx="1" cy="125"/>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21" name="Rectangle 1291"/>
              <p:cNvSpPr>
                <a:spLocks noChangeArrowheads="1"/>
              </p:cNvSpPr>
              <p:nvPr/>
            </p:nvSpPr>
            <p:spPr bwMode="auto">
              <a:xfrm>
                <a:off x="1150" y="1967"/>
                <a:ext cx="1" cy="125"/>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22" name="Rectangle 1292"/>
              <p:cNvSpPr>
                <a:spLocks noChangeArrowheads="1"/>
              </p:cNvSpPr>
              <p:nvPr/>
            </p:nvSpPr>
            <p:spPr bwMode="auto">
              <a:xfrm>
                <a:off x="1151" y="1967"/>
                <a:ext cx="1" cy="125"/>
              </a:xfrm>
              <a:prstGeom prst="rect">
                <a:avLst/>
              </a:prstGeom>
              <a:solidFill>
                <a:srgbClr val="4444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23" name="Rectangle 1293"/>
              <p:cNvSpPr>
                <a:spLocks noChangeArrowheads="1"/>
              </p:cNvSpPr>
              <p:nvPr/>
            </p:nvSpPr>
            <p:spPr bwMode="auto">
              <a:xfrm>
                <a:off x="1152" y="1967"/>
                <a:ext cx="2" cy="125"/>
              </a:xfrm>
              <a:prstGeom prst="rect">
                <a:avLst/>
              </a:prstGeom>
              <a:solidFill>
                <a:srgbClr val="3C3C3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24" name="Rectangle 1294"/>
              <p:cNvSpPr>
                <a:spLocks noChangeArrowheads="1"/>
              </p:cNvSpPr>
              <p:nvPr/>
            </p:nvSpPr>
            <p:spPr bwMode="auto">
              <a:xfrm>
                <a:off x="1154" y="1967"/>
                <a:ext cx="1" cy="125"/>
              </a:xfrm>
              <a:prstGeom prst="rect">
                <a:avLst/>
              </a:prstGeom>
              <a:solidFill>
                <a:srgbClr val="3434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25" name="Rectangle 1295"/>
              <p:cNvSpPr>
                <a:spLocks noChangeArrowheads="1"/>
              </p:cNvSpPr>
              <p:nvPr/>
            </p:nvSpPr>
            <p:spPr bwMode="auto">
              <a:xfrm>
                <a:off x="1155" y="1967"/>
                <a:ext cx="1" cy="125"/>
              </a:xfrm>
              <a:prstGeom prst="rect">
                <a:avLst/>
              </a:prstGeom>
              <a:solidFill>
                <a:srgbClr val="2C2C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26" name="Rectangle 1296"/>
              <p:cNvSpPr>
                <a:spLocks noChangeArrowheads="1"/>
              </p:cNvSpPr>
              <p:nvPr/>
            </p:nvSpPr>
            <p:spPr bwMode="auto">
              <a:xfrm>
                <a:off x="1156" y="1967"/>
                <a:ext cx="1" cy="125"/>
              </a:xfrm>
              <a:prstGeom prst="rect">
                <a:avLst/>
              </a:prstGeom>
              <a:solidFill>
                <a:srgbClr val="25252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27" name="Rectangle 1297"/>
              <p:cNvSpPr>
                <a:spLocks noChangeArrowheads="1"/>
              </p:cNvSpPr>
              <p:nvPr/>
            </p:nvSpPr>
            <p:spPr bwMode="auto">
              <a:xfrm>
                <a:off x="1157" y="1967"/>
                <a:ext cx="1" cy="125"/>
              </a:xfrm>
              <a:prstGeom prst="rect">
                <a:avLst/>
              </a:prstGeom>
              <a:solidFill>
                <a:srgbClr val="1D1D1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28" name="Rectangle 1298"/>
              <p:cNvSpPr>
                <a:spLocks noChangeArrowheads="1"/>
              </p:cNvSpPr>
              <p:nvPr/>
            </p:nvSpPr>
            <p:spPr bwMode="auto">
              <a:xfrm>
                <a:off x="1158" y="1967"/>
                <a:ext cx="1" cy="125"/>
              </a:xfrm>
              <a:prstGeom prst="rect">
                <a:avLst/>
              </a:prstGeom>
              <a:solidFill>
                <a:srgbClr val="15151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29" name="Rectangle 1299"/>
              <p:cNvSpPr>
                <a:spLocks noChangeArrowheads="1"/>
              </p:cNvSpPr>
              <p:nvPr/>
            </p:nvSpPr>
            <p:spPr bwMode="auto">
              <a:xfrm>
                <a:off x="1159" y="1967"/>
                <a:ext cx="1" cy="125"/>
              </a:xfrm>
              <a:prstGeom prst="rect">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430" name="Rectangle 1300"/>
              <p:cNvSpPr>
                <a:spLocks noChangeArrowheads="1"/>
              </p:cNvSpPr>
              <p:nvPr/>
            </p:nvSpPr>
            <p:spPr bwMode="auto">
              <a:xfrm>
                <a:off x="1160" y="1967"/>
                <a:ext cx="1" cy="1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3386" name="Rectangle 1301"/>
            <p:cNvSpPr>
              <a:spLocks noChangeArrowheads="1"/>
            </p:cNvSpPr>
            <p:nvPr/>
          </p:nvSpPr>
          <p:spPr bwMode="auto">
            <a:xfrm>
              <a:off x="1111" y="1967"/>
              <a:ext cx="51" cy="125"/>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2575" name="Group 1302"/>
          <p:cNvGrpSpPr>
            <a:grpSpLocks/>
          </p:cNvGrpSpPr>
          <p:nvPr/>
        </p:nvGrpSpPr>
        <p:grpSpPr bwMode="auto">
          <a:xfrm>
            <a:off x="1898650" y="4254500"/>
            <a:ext cx="80963" cy="204788"/>
            <a:chOff x="1711" y="2076"/>
            <a:chExt cx="51" cy="129"/>
          </a:xfrm>
        </p:grpSpPr>
        <p:grpSp>
          <p:nvGrpSpPr>
            <p:cNvPr id="23338" name="Group 1303"/>
            <p:cNvGrpSpPr>
              <a:grpSpLocks/>
            </p:cNvGrpSpPr>
            <p:nvPr/>
          </p:nvGrpSpPr>
          <p:grpSpPr bwMode="auto">
            <a:xfrm>
              <a:off x="1711" y="2076"/>
              <a:ext cx="51" cy="128"/>
              <a:chOff x="1711" y="2076"/>
              <a:chExt cx="51" cy="128"/>
            </a:xfrm>
          </p:grpSpPr>
          <p:sp>
            <p:nvSpPr>
              <p:cNvPr id="23340" name="Rectangle 1304"/>
              <p:cNvSpPr>
                <a:spLocks noChangeArrowheads="1"/>
              </p:cNvSpPr>
              <p:nvPr/>
            </p:nvSpPr>
            <p:spPr bwMode="auto">
              <a:xfrm>
                <a:off x="1711" y="2076"/>
                <a:ext cx="1" cy="128"/>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41" name="Rectangle 1305"/>
              <p:cNvSpPr>
                <a:spLocks noChangeArrowheads="1"/>
              </p:cNvSpPr>
              <p:nvPr/>
            </p:nvSpPr>
            <p:spPr bwMode="auto">
              <a:xfrm>
                <a:off x="1712" y="2076"/>
                <a:ext cx="1" cy="128"/>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42" name="Rectangle 1306"/>
              <p:cNvSpPr>
                <a:spLocks noChangeArrowheads="1"/>
              </p:cNvSpPr>
              <p:nvPr/>
            </p:nvSpPr>
            <p:spPr bwMode="auto">
              <a:xfrm>
                <a:off x="1713" y="2076"/>
                <a:ext cx="1" cy="128"/>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43" name="Rectangle 1307"/>
              <p:cNvSpPr>
                <a:spLocks noChangeArrowheads="1"/>
              </p:cNvSpPr>
              <p:nvPr/>
            </p:nvSpPr>
            <p:spPr bwMode="auto">
              <a:xfrm>
                <a:off x="1714" y="2076"/>
                <a:ext cx="2" cy="128"/>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44" name="Rectangle 1308"/>
              <p:cNvSpPr>
                <a:spLocks noChangeArrowheads="1"/>
              </p:cNvSpPr>
              <p:nvPr/>
            </p:nvSpPr>
            <p:spPr bwMode="auto">
              <a:xfrm>
                <a:off x="1716" y="2076"/>
                <a:ext cx="1" cy="128"/>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45" name="Rectangle 1309"/>
              <p:cNvSpPr>
                <a:spLocks noChangeArrowheads="1"/>
              </p:cNvSpPr>
              <p:nvPr/>
            </p:nvSpPr>
            <p:spPr bwMode="auto">
              <a:xfrm>
                <a:off x="1717" y="2076"/>
                <a:ext cx="1" cy="128"/>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46" name="Rectangle 1310"/>
              <p:cNvSpPr>
                <a:spLocks noChangeArrowheads="1"/>
              </p:cNvSpPr>
              <p:nvPr/>
            </p:nvSpPr>
            <p:spPr bwMode="auto">
              <a:xfrm>
                <a:off x="1718" y="2076"/>
                <a:ext cx="1" cy="128"/>
              </a:xfrm>
              <a:prstGeom prst="rect">
                <a:avLst/>
              </a:pr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47" name="Rectangle 1311"/>
              <p:cNvSpPr>
                <a:spLocks noChangeArrowheads="1"/>
              </p:cNvSpPr>
              <p:nvPr/>
            </p:nvSpPr>
            <p:spPr bwMode="auto">
              <a:xfrm>
                <a:off x="1719" y="2076"/>
                <a:ext cx="1" cy="12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48" name="Rectangle 1312"/>
              <p:cNvSpPr>
                <a:spLocks noChangeArrowheads="1"/>
              </p:cNvSpPr>
              <p:nvPr/>
            </p:nvSpPr>
            <p:spPr bwMode="auto">
              <a:xfrm>
                <a:off x="1720" y="2076"/>
                <a:ext cx="1" cy="128"/>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49" name="Rectangle 1313"/>
              <p:cNvSpPr>
                <a:spLocks noChangeArrowheads="1"/>
              </p:cNvSpPr>
              <p:nvPr/>
            </p:nvSpPr>
            <p:spPr bwMode="auto">
              <a:xfrm>
                <a:off x="1721" y="2076"/>
                <a:ext cx="1" cy="128"/>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50" name="Rectangle 1314"/>
              <p:cNvSpPr>
                <a:spLocks noChangeArrowheads="1"/>
              </p:cNvSpPr>
              <p:nvPr/>
            </p:nvSpPr>
            <p:spPr bwMode="auto">
              <a:xfrm>
                <a:off x="1722" y="2076"/>
                <a:ext cx="2" cy="128"/>
              </a:xfrm>
              <a:prstGeom prst="rect">
                <a:avLst/>
              </a:prstGeom>
              <a:solidFill>
                <a:srgbClr val="55555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51" name="Rectangle 1315"/>
              <p:cNvSpPr>
                <a:spLocks noChangeArrowheads="1"/>
              </p:cNvSpPr>
              <p:nvPr/>
            </p:nvSpPr>
            <p:spPr bwMode="auto">
              <a:xfrm>
                <a:off x="1724" y="2076"/>
                <a:ext cx="1" cy="128"/>
              </a:xfrm>
              <a:prstGeom prst="rect">
                <a:avLst/>
              </a:prstGeom>
              <a:solidFill>
                <a:srgbClr val="5D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52" name="Rectangle 1316"/>
              <p:cNvSpPr>
                <a:spLocks noChangeArrowheads="1"/>
              </p:cNvSpPr>
              <p:nvPr/>
            </p:nvSpPr>
            <p:spPr bwMode="auto">
              <a:xfrm>
                <a:off x="1725" y="2076"/>
                <a:ext cx="1" cy="128"/>
              </a:xfrm>
              <a:prstGeom prst="rect">
                <a:avLst/>
              </a:prstGeom>
              <a:solidFill>
                <a:srgbClr val="63636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53" name="Rectangle 1317"/>
              <p:cNvSpPr>
                <a:spLocks noChangeArrowheads="1"/>
              </p:cNvSpPr>
              <p:nvPr/>
            </p:nvSpPr>
            <p:spPr bwMode="auto">
              <a:xfrm>
                <a:off x="1726" y="2076"/>
                <a:ext cx="1" cy="128"/>
              </a:xfrm>
              <a:prstGeom prst="rect">
                <a:avLst/>
              </a:prstGeom>
              <a:solidFill>
                <a:srgbClr val="6969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54" name="Rectangle 1318"/>
              <p:cNvSpPr>
                <a:spLocks noChangeArrowheads="1"/>
              </p:cNvSpPr>
              <p:nvPr/>
            </p:nvSpPr>
            <p:spPr bwMode="auto">
              <a:xfrm>
                <a:off x="1727" y="2076"/>
                <a:ext cx="1" cy="128"/>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55" name="Rectangle 1319"/>
              <p:cNvSpPr>
                <a:spLocks noChangeArrowheads="1"/>
              </p:cNvSpPr>
              <p:nvPr/>
            </p:nvSpPr>
            <p:spPr bwMode="auto">
              <a:xfrm>
                <a:off x="1728" y="2076"/>
                <a:ext cx="1" cy="128"/>
              </a:xfrm>
              <a:prstGeom prst="rect">
                <a:avLst/>
              </a:prstGeom>
              <a:solidFill>
                <a:srgbClr val="72727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56" name="Rectangle 1320"/>
              <p:cNvSpPr>
                <a:spLocks noChangeArrowheads="1"/>
              </p:cNvSpPr>
              <p:nvPr/>
            </p:nvSpPr>
            <p:spPr bwMode="auto">
              <a:xfrm>
                <a:off x="1729" y="2076"/>
                <a:ext cx="1" cy="128"/>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57" name="Rectangle 1321"/>
              <p:cNvSpPr>
                <a:spLocks noChangeArrowheads="1"/>
              </p:cNvSpPr>
              <p:nvPr/>
            </p:nvSpPr>
            <p:spPr bwMode="auto">
              <a:xfrm>
                <a:off x="1730" y="2076"/>
                <a:ext cx="2" cy="128"/>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58" name="Rectangle 1322"/>
              <p:cNvSpPr>
                <a:spLocks noChangeArrowheads="1"/>
              </p:cNvSpPr>
              <p:nvPr/>
            </p:nvSpPr>
            <p:spPr bwMode="auto">
              <a:xfrm>
                <a:off x="1732" y="2076"/>
                <a:ext cx="1" cy="128"/>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59" name="Rectangle 1323"/>
              <p:cNvSpPr>
                <a:spLocks noChangeArrowheads="1"/>
              </p:cNvSpPr>
              <p:nvPr/>
            </p:nvSpPr>
            <p:spPr bwMode="auto">
              <a:xfrm>
                <a:off x="1733" y="2076"/>
                <a:ext cx="1" cy="128"/>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60" name="Rectangle 1324"/>
              <p:cNvSpPr>
                <a:spLocks noChangeArrowheads="1"/>
              </p:cNvSpPr>
              <p:nvPr/>
            </p:nvSpPr>
            <p:spPr bwMode="auto">
              <a:xfrm>
                <a:off x="1734" y="2076"/>
                <a:ext cx="1" cy="128"/>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61" name="Rectangle 1325"/>
              <p:cNvSpPr>
                <a:spLocks noChangeArrowheads="1"/>
              </p:cNvSpPr>
              <p:nvPr/>
            </p:nvSpPr>
            <p:spPr bwMode="auto">
              <a:xfrm>
                <a:off x="1735" y="2076"/>
                <a:ext cx="1" cy="128"/>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62" name="Rectangle 1326"/>
              <p:cNvSpPr>
                <a:spLocks noChangeArrowheads="1"/>
              </p:cNvSpPr>
              <p:nvPr/>
            </p:nvSpPr>
            <p:spPr bwMode="auto">
              <a:xfrm>
                <a:off x="1736" y="2076"/>
                <a:ext cx="1" cy="12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63" name="Rectangle 1327"/>
              <p:cNvSpPr>
                <a:spLocks noChangeArrowheads="1"/>
              </p:cNvSpPr>
              <p:nvPr/>
            </p:nvSpPr>
            <p:spPr bwMode="auto">
              <a:xfrm>
                <a:off x="1737" y="2076"/>
                <a:ext cx="1" cy="12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64" name="Rectangle 1328"/>
              <p:cNvSpPr>
                <a:spLocks noChangeArrowheads="1"/>
              </p:cNvSpPr>
              <p:nvPr/>
            </p:nvSpPr>
            <p:spPr bwMode="auto">
              <a:xfrm>
                <a:off x="1738" y="2076"/>
                <a:ext cx="2" cy="128"/>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65" name="Rectangle 1329"/>
              <p:cNvSpPr>
                <a:spLocks noChangeArrowheads="1"/>
              </p:cNvSpPr>
              <p:nvPr/>
            </p:nvSpPr>
            <p:spPr bwMode="auto">
              <a:xfrm>
                <a:off x="1740" y="2076"/>
                <a:ext cx="1" cy="128"/>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66" name="Rectangle 1330"/>
              <p:cNvSpPr>
                <a:spLocks noChangeArrowheads="1"/>
              </p:cNvSpPr>
              <p:nvPr/>
            </p:nvSpPr>
            <p:spPr bwMode="auto">
              <a:xfrm>
                <a:off x="1741" y="2076"/>
                <a:ext cx="1" cy="128"/>
              </a:xfrm>
              <a:prstGeom prst="rect">
                <a:avLst/>
              </a:prstGeom>
              <a:solidFill>
                <a:srgbClr val="7A7A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67" name="Rectangle 1331"/>
              <p:cNvSpPr>
                <a:spLocks noChangeArrowheads="1"/>
              </p:cNvSpPr>
              <p:nvPr/>
            </p:nvSpPr>
            <p:spPr bwMode="auto">
              <a:xfrm>
                <a:off x="1742" y="2076"/>
                <a:ext cx="1" cy="128"/>
              </a:xfrm>
              <a:prstGeom prst="rect">
                <a:avLst/>
              </a:pr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68" name="Rectangle 1332"/>
              <p:cNvSpPr>
                <a:spLocks noChangeArrowheads="1"/>
              </p:cNvSpPr>
              <p:nvPr/>
            </p:nvSpPr>
            <p:spPr bwMode="auto">
              <a:xfrm>
                <a:off x="1743" y="2076"/>
                <a:ext cx="1" cy="128"/>
              </a:xfrm>
              <a:prstGeom prst="rect">
                <a:avLst/>
              </a:prstGeom>
              <a:solidFill>
                <a:srgbClr val="7474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69" name="Rectangle 1333"/>
              <p:cNvSpPr>
                <a:spLocks noChangeArrowheads="1"/>
              </p:cNvSpPr>
              <p:nvPr/>
            </p:nvSpPr>
            <p:spPr bwMode="auto">
              <a:xfrm>
                <a:off x="1744" y="2076"/>
                <a:ext cx="1" cy="128"/>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70" name="Rectangle 1334"/>
              <p:cNvSpPr>
                <a:spLocks noChangeArrowheads="1"/>
              </p:cNvSpPr>
              <p:nvPr/>
            </p:nvSpPr>
            <p:spPr bwMode="auto">
              <a:xfrm>
                <a:off x="1745" y="2076"/>
                <a:ext cx="1" cy="128"/>
              </a:xfrm>
              <a:prstGeom prst="rect">
                <a:avLst/>
              </a:prstGeom>
              <a:solidFill>
                <a:srgbClr val="6B6B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71" name="Rectangle 1335"/>
              <p:cNvSpPr>
                <a:spLocks noChangeArrowheads="1"/>
              </p:cNvSpPr>
              <p:nvPr/>
            </p:nvSpPr>
            <p:spPr bwMode="auto">
              <a:xfrm>
                <a:off x="1746" y="2076"/>
                <a:ext cx="2" cy="12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72" name="Rectangle 1336"/>
              <p:cNvSpPr>
                <a:spLocks noChangeArrowheads="1"/>
              </p:cNvSpPr>
              <p:nvPr/>
            </p:nvSpPr>
            <p:spPr bwMode="auto">
              <a:xfrm>
                <a:off x="1748" y="2076"/>
                <a:ext cx="1" cy="128"/>
              </a:xfrm>
              <a:prstGeom prst="rect">
                <a:avLst/>
              </a:prstGeom>
              <a:solidFill>
                <a:srgbClr val="6060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73" name="Rectangle 1337"/>
              <p:cNvSpPr>
                <a:spLocks noChangeArrowheads="1"/>
              </p:cNvSpPr>
              <p:nvPr/>
            </p:nvSpPr>
            <p:spPr bwMode="auto">
              <a:xfrm>
                <a:off x="1749" y="2076"/>
                <a:ext cx="1" cy="128"/>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74" name="Rectangle 1338"/>
              <p:cNvSpPr>
                <a:spLocks noChangeArrowheads="1"/>
              </p:cNvSpPr>
              <p:nvPr/>
            </p:nvSpPr>
            <p:spPr bwMode="auto">
              <a:xfrm>
                <a:off x="1750" y="2076"/>
                <a:ext cx="1" cy="128"/>
              </a:xfrm>
              <a:prstGeom prst="rect">
                <a:avLst/>
              </a:prstGeom>
              <a:solidFill>
                <a:srgbClr val="5252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75" name="Rectangle 1339"/>
              <p:cNvSpPr>
                <a:spLocks noChangeArrowheads="1"/>
              </p:cNvSpPr>
              <p:nvPr/>
            </p:nvSpPr>
            <p:spPr bwMode="auto">
              <a:xfrm>
                <a:off x="1751" y="2076"/>
                <a:ext cx="1" cy="128"/>
              </a:xfrm>
              <a:prstGeom prst="rect">
                <a:avLst/>
              </a:prstGeom>
              <a:solidFill>
                <a:srgbClr val="4A4A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76" name="Rectangle 1340"/>
              <p:cNvSpPr>
                <a:spLocks noChangeArrowheads="1"/>
              </p:cNvSpPr>
              <p:nvPr/>
            </p:nvSpPr>
            <p:spPr bwMode="auto">
              <a:xfrm>
                <a:off x="1752" y="2076"/>
                <a:ext cx="1" cy="128"/>
              </a:xfrm>
              <a:prstGeom prst="rect">
                <a:avLst/>
              </a:prstGeom>
              <a:solidFill>
                <a:srgbClr val="4343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77" name="Rectangle 1341"/>
              <p:cNvSpPr>
                <a:spLocks noChangeArrowheads="1"/>
              </p:cNvSpPr>
              <p:nvPr/>
            </p:nvSpPr>
            <p:spPr bwMode="auto">
              <a:xfrm>
                <a:off x="1753" y="2076"/>
                <a:ext cx="1" cy="128"/>
              </a:xfrm>
              <a:prstGeom prst="rect">
                <a:avLst/>
              </a:pr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78" name="Rectangle 1342"/>
              <p:cNvSpPr>
                <a:spLocks noChangeArrowheads="1"/>
              </p:cNvSpPr>
              <p:nvPr/>
            </p:nvSpPr>
            <p:spPr bwMode="auto">
              <a:xfrm>
                <a:off x="1754" y="2076"/>
                <a:ext cx="1" cy="128"/>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79" name="Rectangle 1343"/>
              <p:cNvSpPr>
                <a:spLocks noChangeArrowheads="1"/>
              </p:cNvSpPr>
              <p:nvPr/>
            </p:nvSpPr>
            <p:spPr bwMode="auto">
              <a:xfrm>
                <a:off x="1755" y="2076"/>
                <a:ext cx="2" cy="128"/>
              </a:xfrm>
              <a:prstGeom prst="rect">
                <a:avLst/>
              </a:prstGeom>
              <a:solidFill>
                <a:srgbClr val="2B2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80" name="Rectangle 1344"/>
              <p:cNvSpPr>
                <a:spLocks noChangeArrowheads="1"/>
              </p:cNvSpPr>
              <p:nvPr/>
            </p:nvSpPr>
            <p:spPr bwMode="auto">
              <a:xfrm>
                <a:off x="1757" y="2076"/>
                <a:ext cx="1" cy="128"/>
              </a:xfrm>
              <a:prstGeom prst="rect">
                <a:avLst/>
              </a:prstGeom>
              <a:solidFill>
                <a:srgbClr val="2424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81" name="Rectangle 1345"/>
              <p:cNvSpPr>
                <a:spLocks noChangeArrowheads="1"/>
              </p:cNvSpPr>
              <p:nvPr/>
            </p:nvSpPr>
            <p:spPr bwMode="auto">
              <a:xfrm>
                <a:off x="1758" y="2076"/>
                <a:ext cx="1" cy="128"/>
              </a:xfrm>
              <a:prstGeom prst="rect">
                <a:avLst/>
              </a:prstGeom>
              <a:solidFill>
                <a:srgbClr val="1C1C1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82" name="Rectangle 1346"/>
              <p:cNvSpPr>
                <a:spLocks noChangeArrowheads="1"/>
              </p:cNvSpPr>
              <p:nvPr/>
            </p:nvSpPr>
            <p:spPr bwMode="auto">
              <a:xfrm>
                <a:off x="1759" y="2076"/>
                <a:ext cx="1" cy="128"/>
              </a:xfrm>
              <a:prstGeom prst="rect">
                <a:avLst/>
              </a:prstGeom>
              <a:solidFill>
                <a:srgbClr val="15151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83" name="Rectangle 1347"/>
              <p:cNvSpPr>
                <a:spLocks noChangeArrowheads="1"/>
              </p:cNvSpPr>
              <p:nvPr/>
            </p:nvSpPr>
            <p:spPr bwMode="auto">
              <a:xfrm>
                <a:off x="1760" y="2076"/>
                <a:ext cx="1" cy="128"/>
              </a:xfrm>
              <a:prstGeom prst="rect">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84" name="Rectangle 1348"/>
              <p:cNvSpPr>
                <a:spLocks noChangeArrowheads="1"/>
              </p:cNvSpPr>
              <p:nvPr/>
            </p:nvSpPr>
            <p:spPr bwMode="auto">
              <a:xfrm>
                <a:off x="1761" y="2076"/>
                <a:ext cx="1" cy="12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3339" name="Rectangle 1349"/>
            <p:cNvSpPr>
              <a:spLocks noChangeArrowheads="1"/>
            </p:cNvSpPr>
            <p:nvPr/>
          </p:nvSpPr>
          <p:spPr bwMode="auto">
            <a:xfrm>
              <a:off x="1711" y="2076"/>
              <a:ext cx="51" cy="129"/>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2576" name="Group 1350"/>
          <p:cNvGrpSpPr>
            <a:grpSpLocks/>
          </p:cNvGrpSpPr>
          <p:nvPr/>
        </p:nvGrpSpPr>
        <p:grpSpPr bwMode="auto">
          <a:xfrm>
            <a:off x="944563" y="4435475"/>
            <a:ext cx="82550" cy="206375"/>
            <a:chOff x="1110" y="2190"/>
            <a:chExt cx="52" cy="130"/>
          </a:xfrm>
        </p:grpSpPr>
        <p:grpSp>
          <p:nvGrpSpPr>
            <p:cNvPr id="23291" name="Group 1351"/>
            <p:cNvGrpSpPr>
              <a:grpSpLocks/>
            </p:cNvGrpSpPr>
            <p:nvPr/>
          </p:nvGrpSpPr>
          <p:grpSpPr bwMode="auto">
            <a:xfrm>
              <a:off x="1110" y="2190"/>
              <a:ext cx="51" cy="129"/>
              <a:chOff x="1110" y="2190"/>
              <a:chExt cx="51" cy="129"/>
            </a:xfrm>
          </p:grpSpPr>
          <p:sp>
            <p:nvSpPr>
              <p:cNvPr id="23293" name="Rectangle 1352"/>
              <p:cNvSpPr>
                <a:spLocks noChangeArrowheads="1"/>
              </p:cNvSpPr>
              <p:nvPr/>
            </p:nvSpPr>
            <p:spPr bwMode="auto">
              <a:xfrm>
                <a:off x="1110" y="2190"/>
                <a:ext cx="1" cy="129"/>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94" name="Rectangle 1353"/>
              <p:cNvSpPr>
                <a:spLocks noChangeArrowheads="1"/>
              </p:cNvSpPr>
              <p:nvPr/>
            </p:nvSpPr>
            <p:spPr bwMode="auto">
              <a:xfrm>
                <a:off x="1111" y="2190"/>
                <a:ext cx="1" cy="129"/>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95" name="Rectangle 1354"/>
              <p:cNvSpPr>
                <a:spLocks noChangeArrowheads="1"/>
              </p:cNvSpPr>
              <p:nvPr/>
            </p:nvSpPr>
            <p:spPr bwMode="auto">
              <a:xfrm>
                <a:off x="1112" y="2190"/>
                <a:ext cx="1" cy="129"/>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96" name="Rectangle 1355"/>
              <p:cNvSpPr>
                <a:spLocks noChangeArrowheads="1"/>
              </p:cNvSpPr>
              <p:nvPr/>
            </p:nvSpPr>
            <p:spPr bwMode="auto">
              <a:xfrm>
                <a:off x="1113" y="2190"/>
                <a:ext cx="1" cy="129"/>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97" name="Rectangle 1356"/>
              <p:cNvSpPr>
                <a:spLocks noChangeArrowheads="1"/>
              </p:cNvSpPr>
              <p:nvPr/>
            </p:nvSpPr>
            <p:spPr bwMode="auto">
              <a:xfrm>
                <a:off x="1114" y="2190"/>
                <a:ext cx="1" cy="129"/>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98" name="Rectangle 1357"/>
              <p:cNvSpPr>
                <a:spLocks noChangeArrowheads="1"/>
              </p:cNvSpPr>
              <p:nvPr/>
            </p:nvSpPr>
            <p:spPr bwMode="auto">
              <a:xfrm>
                <a:off x="1115" y="2190"/>
                <a:ext cx="2" cy="129"/>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99" name="Rectangle 1358"/>
              <p:cNvSpPr>
                <a:spLocks noChangeArrowheads="1"/>
              </p:cNvSpPr>
              <p:nvPr/>
            </p:nvSpPr>
            <p:spPr bwMode="auto">
              <a:xfrm>
                <a:off x="1117" y="2190"/>
                <a:ext cx="1" cy="129"/>
              </a:xfrm>
              <a:prstGeom prst="rect">
                <a:avLst/>
              </a:prstGeom>
              <a:solidFill>
                <a:srgbClr val="3636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00" name="Rectangle 1359"/>
              <p:cNvSpPr>
                <a:spLocks noChangeArrowheads="1"/>
              </p:cNvSpPr>
              <p:nvPr/>
            </p:nvSpPr>
            <p:spPr bwMode="auto">
              <a:xfrm>
                <a:off x="1118" y="2190"/>
                <a:ext cx="1" cy="129"/>
              </a:xfrm>
              <a:prstGeom prst="rect">
                <a:avLst/>
              </a:prstGeom>
              <a:solidFill>
                <a:srgbClr val="3E3E3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01" name="Rectangle 1360"/>
              <p:cNvSpPr>
                <a:spLocks noChangeArrowheads="1"/>
              </p:cNvSpPr>
              <p:nvPr/>
            </p:nvSpPr>
            <p:spPr bwMode="auto">
              <a:xfrm>
                <a:off x="1119" y="2190"/>
                <a:ext cx="1" cy="129"/>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02" name="Rectangle 1361"/>
              <p:cNvSpPr>
                <a:spLocks noChangeArrowheads="1"/>
              </p:cNvSpPr>
              <p:nvPr/>
            </p:nvSpPr>
            <p:spPr bwMode="auto">
              <a:xfrm>
                <a:off x="1120" y="2190"/>
                <a:ext cx="1" cy="129"/>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03" name="Rectangle 1362"/>
              <p:cNvSpPr>
                <a:spLocks noChangeArrowheads="1"/>
              </p:cNvSpPr>
              <p:nvPr/>
            </p:nvSpPr>
            <p:spPr bwMode="auto">
              <a:xfrm>
                <a:off x="1121" y="2190"/>
                <a:ext cx="1" cy="129"/>
              </a:xfrm>
              <a:prstGeom prst="rect">
                <a:avLst/>
              </a:prstGeom>
              <a:solidFill>
                <a:srgbClr val="55555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04" name="Rectangle 1363"/>
              <p:cNvSpPr>
                <a:spLocks noChangeArrowheads="1"/>
              </p:cNvSpPr>
              <p:nvPr/>
            </p:nvSpPr>
            <p:spPr bwMode="auto">
              <a:xfrm>
                <a:off x="1122" y="2190"/>
                <a:ext cx="1" cy="129"/>
              </a:xfrm>
              <a:prstGeom prst="rect">
                <a:avLst/>
              </a:prstGeom>
              <a:solidFill>
                <a:srgbClr val="5B5B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05" name="Rectangle 1364"/>
              <p:cNvSpPr>
                <a:spLocks noChangeArrowheads="1"/>
              </p:cNvSpPr>
              <p:nvPr/>
            </p:nvSpPr>
            <p:spPr bwMode="auto">
              <a:xfrm>
                <a:off x="1123" y="2190"/>
                <a:ext cx="2" cy="129"/>
              </a:xfrm>
              <a:prstGeom prst="rect">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06" name="Rectangle 1365"/>
              <p:cNvSpPr>
                <a:spLocks noChangeArrowheads="1"/>
              </p:cNvSpPr>
              <p:nvPr/>
            </p:nvSpPr>
            <p:spPr bwMode="auto">
              <a:xfrm>
                <a:off x="1125" y="2190"/>
                <a:ext cx="1" cy="129"/>
              </a:xfrm>
              <a:prstGeom prst="rect">
                <a:avLst/>
              </a:prstGeom>
              <a:solidFill>
                <a:srgbClr val="6868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07" name="Rectangle 1366"/>
              <p:cNvSpPr>
                <a:spLocks noChangeArrowheads="1"/>
              </p:cNvSpPr>
              <p:nvPr/>
            </p:nvSpPr>
            <p:spPr bwMode="auto">
              <a:xfrm>
                <a:off x="1126" y="2190"/>
                <a:ext cx="1" cy="129"/>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08" name="Rectangle 1367"/>
              <p:cNvSpPr>
                <a:spLocks noChangeArrowheads="1"/>
              </p:cNvSpPr>
              <p:nvPr/>
            </p:nvSpPr>
            <p:spPr bwMode="auto">
              <a:xfrm>
                <a:off x="1127" y="2190"/>
                <a:ext cx="1" cy="129"/>
              </a:xfrm>
              <a:prstGeom prst="rect">
                <a:avLst/>
              </a:prstGeom>
              <a:solidFill>
                <a:srgbClr val="7171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09" name="Rectangle 1368"/>
              <p:cNvSpPr>
                <a:spLocks noChangeArrowheads="1"/>
              </p:cNvSpPr>
              <p:nvPr/>
            </p:nvSpPr>
            <p:spPr bwMode="auto">
              <a:xfrm>
                <a:off x="1128" y="2190"/>
                <a:ext cx="1" cy="129"/>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10" name="Rectangle 1369"/>
              <p:cNvSpPr>
                <a:spLocks noChangeArrowheads="1"/>
              </p:cNvSpPr>
              <p:nvPr/>
            </p:nvSpPr>
            <p:spPr bwMode="auto">
              <a:xfrm>
                <a:off x="1129" y="2190"/>
                <a:ext cx="1" cy="129"/>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11" name="Rectangle 1370"/>
              <p:cNvSpPr>
                <a:spLocks noChangeArrowheads="1"/>
              </p:cNvSpPr>
              <p:nvPr/>
            </p:nvSpPr>
            <p:spPr bwMode="auto">
              <a:xfrm>
                <a:off x="1130" y="2190"/>
                <a:ext cx="1" cy="129"/>
              </a:xfrm>
              <a:prstGeom prst="rect">
                <a:avLst/>
              </a:prstGeom>
              <a:solidFill>
                <a:srgbClr val="7A7A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12" name="Rectangle 1371"/>
              <p:cNvSpPr>
                <a:spLocks noChangeArrowheads="1"/>
              </p:cNvSpPr>
              <p:nvPr/>
            </p:nvSpPr>
            <p:spPr bwMode="auto">
              <a:xfrm>
                <a:off x="1131" y="2190"/>
                <a:ext cx="1" cy="129"/>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13" name="Rectangle 1372"/>
              <p:cNvSpPr>
                <a:spLocks noChangeArrowheads="1"/>
              </p:cNvSpPr>
              <p:nvPr/>
            </p:nvSpPr>
            <p:spPr bwMode="auto">
              <a:xfrm>
                <a:off x="1132" y="2190"/>
                <a:ext cx="2" cy="129"/>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14" name="Rectangle 1373"/>
              <p:cNvSpPr>
                <a:spLocks noChangeArrowheads="1"/>
              </p:cNvSpPr>
              <p:nvPr/>
            </p:nvSpPr>
            <p:spPr bwMode="auto">
              <a:xfrm>
                <a:off x="1134" y="2190"/>
                <a:ext cx="1" cy="129"/>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15" name="Rectangle 1374"/>
              <p:cNvSpPr>
                <a:spLocks noChangeArrowheads="1"/>
              </p:cNvSpPr>
              <p:nvPr/>
            </p:nvSpPr>
            <p:spPr bwMode="auto">
              <a:xfrm>
                <a:off x="1135" y="2190"/>
                <a:ext cx="1" cy="129"/>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16" name="Rectangle 1375"/>
              <p:cNvSpPr>
                <a:spLocks noChangeArrowheads="1"/>
              </p:cNvSpPr>
              <p:nvPr/>
            </p:nvSpPr>
            <p:spPr bwMode="auto">
              <a:xfrm>
                <a:off x="1136" y="2190"/>
                <a:ext cx="1" cy="129"/>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17" name="Rectangle 1376"/>
              <p:cNvSpPr>
                <a:spLocks noChangeArrowheads="1"/>
              </p:cNvSpPr>
              <p:nvPr/>
            </p:nvSpPr>
            <p:spPr bwMode="auto">
              <a:xfrm>
                <a:off x="1137" y="2190"/>
                <a:ext cx="1" cy="129"/>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18" name="Rectangle 1377"/>
              <p:cNvSpPr>
                <a:spLocks noChangeArrowheads="1"/>
              </p:cNvSpPr>
              <p:nvPr/>
            </p:nvSpPr>
            <p:spPr bwMode="auto">
              <a:xfrm>
                <a:off x="1138" y="2190"/>
                <a:ext cx="1" cy="129"/>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19" name="Rectangle 1378"/>
              <p:cNvSpPr>
                <a:spLocks noChangeArrowheads="1"/>
              </p:cNvSpPr>
              <p:nvPr/>
            </p:nvSpPr>
            <p:spPr bwMode="auto">
              <a:xfrm>
                <a:off x="1139" y="2190"/>
                <a:ext cx="1" cy="129"/>
              </a:xfrm>
              <a:prstGeom prst="rect">
                <a:avLst/>
              </a:prstGeom>
              <a:solidFill>
                <a:srgbClr val="7A7A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20" name="Rectangle 1379"/>
              <p:cNvSpPr>
                <a:spLocks noChangeArrowheads="1"/>
              </p:cNvSpPr>
              <p:nvPr/>
            </p:nvSpPr>
            <p:spPr bwMode="auto">
              <a:xfrm>
                <a:off x="1140" y="2190"/>
                <a:ext cx="2" cy="129"/>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21" name="Rectangle 1380"/>
              <p:cNvSpPr>
                <a:spLocks noChangeArrowheads="1"/>
              </p:cNvSpPr>
              <p:nvPr/>
            </p:nvSpPr>
            <p:spPr bwMode="auto">
              <a:xfrm>
                <a:off x="1142" y="2190"/>
                <a:ext cx="1" cy="129"/>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22" name="Rectangle 1381"/>
              <p:cNvSpPr>
                <a:spLocks noChangeArrowheads="1"/>
              </p:cNvSpPr>
              <p:nvPr/>
            </p:nvSpPr>
            <p:spPr bwMode="auto">
              <a:xfrm>
                <a:off x="1143" y="2190"/>
                <a:ext cx="1" cy="129"/>
              </a:xfrm>
              <a:prstGeom prst="rect">
                <a:avLst/>
              </a:prstGeom>
              <a:solidFill>
                <a:srgbClr val="7171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23" name="Rectangle 1382"/>
              <p:cNvSpPr>
                <a:spLocks noChangeArrowheads="1"/>
              </p:cNvSpPr>
              <p:nvPr/>
            </p:nvSpPr>
            <p:spPr bwMode="auto">
              <a:xfrm>
                <a:off x="1144" y="2190"/>
                <a:ext cx="1" cy="129"/>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24" name="Rectangle 1383"/>
              <p:cNvSpPr>
                <a:spLocks noChangeArrowheads="1"/>
              </p:cNvSpPr>
              <p:nvPr/>
            </p:nvSpPr>
            <p:spPr bwMode="auto">
              <a:xfrm>
                <a:off x="1145" y="2190"/>
                <a:ext cx="1" cy="129"/>
              </a:xfrm>
              <a:prstGeom prst="rect">
                <a:avLst/>
              </a:prstGeom>
              <a:solidFill>
                <a:srgbClr val="6868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25" name="Rectangle 1384"/>
              <p:cNvSpPr>
                <a:spLocks noChangeArrowheads="1"/>
              </p:cNvSpPr>
              <p:nvPr/>
            </p:nvSpPr>
            <p:spPr bwMode="auto">
              <a:xfrm>
                <a:off x="1146" y="2190"/>
                <a:ext cx="1" cy="129"/>
              </a:xfrm>
              <a:prstGeom prst="rect">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26" name="Rectangle 1385"/>
              <p:cNvSpPr>
                <a:spLocks noChangeArrowheads="1"/>
              </p:cNvSpPr>
              <p:nvPr/>
            </p:nvSpPr>
            <p:spPr bwMode="auto">
              <a:xfrm>
                <a:off x="1147" y="2190"/>
                <a:ext cx="1" cy="129"/>
              </a:xfrm>
              <a:prstGeom prst="rect">
                <a:avLst/>
              </a:prstGeom>
              <a:solidFill>
                <a:srgbClr val="5B5B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27" name="Rectangle 1386"/>
              <p:cNvSpPr>
                <a:spLocks noChangeArrowheads="1"/>
              </p:cNvSpPr>
              <p:nvPr/>
            </p:nvSpPr>
            <p:spPr bwMode="auto">
              <a:xfrm>
                <a:off x="1148" y="2190"/>
                <a:ext cx="2" cy="129"/>
              </a:xfrm>
              <a:prstGeom prst="rect">
                <a:avLst/>
              </a:prstGeom>
              <a:solidFill>
                <a:srgbClr val="55555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28" name="Rectangle 1387"/>
              <p:cNvSpPr>
                <a:spLocks noChangeArrowheads="1"/>
              </p:cNvSpPr>
              <p:nvPr/>
            </p:nvSpPr>
            <p:spPr bwMode="auto">
              <a:xfrm>
                <a:off x="1150" y="2190"/>
                <a:ext cx="1" cy="129"/>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29" name="Rectangle 1388"/>
              <p:cNvSpPr>
                <a:spLocks noChangeArrowheads="1"/>
              </p:cNvSpPr>
              <p:nvPr/>
            </p:nvSpPr>
            <p:spPr bwMode="auto">
              <a:xfrm>
                <a:off x="1151" y="2190"/>
                <a:ext cx="1" cy="129"/>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30" name="Rectangle 1389"/>
              <p:cNvSpPr>
                <a:spLocks noChangeArrowheads="1"/>
              </p:cNvSpPr>
              <p:nvPr/>
            </p:nvSpPr>
            <p:spPr bwMode="auto">
              <a:xfrm>
                <a:off x="1152" y="2190"/>
                <a:ext cx="1" cy="129"/>
              </a:xfrm>
              <a:prstGeom prst="rect">
                <a:avLst/>
              </a:prstGeom>
              <a:solidFill>
                <a:srgbClr val="3E3E3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31" name="Rectangle 1390"/>
              <p:cNvSpPr>
                <a:spLocks noChangeArrowheads="1"/>
              </p:cNvSpPr>
              <p:nvPr/>
            </p:nvSpPr>
            <p:spPr bwMode="auto">
              <a:xfrm>
                <a:off x="1153" y="2190"/>
                <a:ext cx="1" cy="129"/>
              </a:xfrm>
              <a:prstGeom prst="rect">
                <a:avLst/>
              </a:prstGeom>
              <a:solidFill>
                <a:srgbClr val="3636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32" name="Rectangle 1391"/>
              <p:cNvSpPr>
                <a:spLocks noChangeArrowheads="1"/>
              </p:cNvSpPr>
              <p:nvPr/>
            </p:nvSpPr>
            <p:spPr bwMode="auto">
              <a:xfrm>
                <a:off x="1154" y="2190"/>
                <a:ext cx="1" cy="129"/>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33" name="Rectangle 1392"/>
              <p:cNvSpPr>
                <a:spLocks noChangeArrowheads="1"/>
              </p:cNvSpPr>
              <p:nvPr/>
            </p:nvSpPr>
            <p:spPr bwMode="auto">
              <a:xfrm>
                <a:off x="1155" y="2190"/>
                <a:ext cx="1" cy="129"/>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34" name="Rectangle 1393"/>
              <p:cNvSpPr>
                <a:spLocks noChangeArrowheads="1"/>
              </p:cNvSpPr>
              <p:nvPr/>
            </p:nvSpPr>
            <p:spPr bwMode="auto">
              <a:xfrm>
                <a:off x="1156" y="2190"/>
                <a:ext cx="2" cy="129"/>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35" name="Rectangle 1394"/>
              <p:cNvSpPr>
                <a:spLocks noChangeArrowheads="1"/>
              </p:cNvSpPr>
              <p:nvPr/>
            </p:nvSpPr>
            <p:spPr bwMode="auto">
              <a:xfrm>
                <a:off x="1158" y="2190"/>
                <a:ext cx="1" cy="129"/>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36" name="Rectangle 1395"/>
              <p:cNvSpPr>
                <a:spLocks noChangeArrowheads="1"/>
              </p:cNvSpPr>
              <p:nvPr/>
            </p:nvSpPr>
            <p:spPr bwMode="auto">
              <a:xfrm>
                <a:off x="1159" y="2190"/>
                <a:ext cx="1" cy="129"/>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337" name="Rectangle 1396"/>
              <p:cNvSpPr>
                <a:spLocks noChangeArrowheads="1"/>
              </p:cNvSpPr>
              <p:nvPr/>
            </p:nvSpPr>
            <p:spPr bwMode="auto">
              <a:xfrm>
                <a:off x="1160" y="2190"/>
                <a:ext cx="1"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3292" name="Rectangle 1397"/>
            <p:cNvSpPr>
              <a:spLocks noChangeArrowheads="1"/>
            </p:cNvSpPr>
            <p:nvPr/>
          </p:nvSpPr>
          <p:spPr bwMode="auto">
            <a:xfrm>
              <a:off x="1110" y="2190"/>
              <a:ext cx="52" cy="130"/>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2577" name="Group 1398"/>
          <p:cNvGrpSpPr>
            <a:grpSpLocks/>
          </p:cNvGrpSpPr>
          <p:nvPr/>
        </p:nvGrpSpPr>
        <p:grpSpPr bwMode="auto">
          <a:xfrm>
            <a:off x="1898650" y="4618038"/>
            <a:ext cx="80963" cy="207962"/>
            <a:chOff x="1711" y="2305"/>
            <a:chExt cx="51" cy="131"/>
          </a:xfrm>
        </p:grpSpPr>
        <p:grpSp>
          <p:nvGrpSpPr>
            <p:cNvPr id="23244" name="Group 1399"/>
            <p:cNvGrpSpPr>
              <a:grpSpLocks/>
            </p:cNvGrpSpPr>
            <p:nvPr/>
          </p:nvGrpSpPr>
          <p:grpSpPr bwMode="auto">
            <a:xfrm>
              <a:off x="1711" y="2305"/>
              <a:ext cx="51" cy="131"/>
              <a:chOff x="1711" y="2305"/>
              <a:chExt cx="51" cy="131"/>
            </a:xfrm>
          </p:grpSpPr>
          <p:sp>
            <p:nvSpPr>
              <p:cNvPr id="23246" name="Rectangle 1400"/>
              <p:cNvSpPr>
                <a:spLocks noChangeArrowheads="1"/>
              </p:cNvSpPr>
              <p:nvPr/>
            </p:nvSpPr>
            <p:spPr bwMode="auto">
              <a:xfrm>
                <a:off x="1711" y="2305"/>
                <a:ext cx="1" cy="131"/>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47" name="Rectangle 1401"/>
              <p:cNvSpPr>
                <a:spLocks noChangeArrowheads="1"/>
              </p:cNvSpPr>
              <p:nvPr/>
            </p:nvSpPr>
            <p:spPr bwMode="auto">
              <a:xfrm>
                <a:off x="1712" y="2305"/>
                <a:ext cx="1" cy="131"/>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48" name="Rectangle 1402"/>
              <p:cNvSpPr>
                <a:spLocks noChangeArrowheads="1"/>
              </p:cNvSpPr>
              <p:nvPr/>
            </p:nvSpPr>
            <p:spPr bwMode="auto">
              <a:xfrm>
                <a:off x="1713" y="2305"/>
                <a:ext cx="1" cy="131"/>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49" name="Rectangle 1403"/>
              <p:cNvSpPr>
                <a:spLocks noChangeArrowheads="1"/>
              </p:cNvSpPr>
              <p:nvPr/>
            </p:nvSpPr>
            <p:spPr bwMode="auto">
              <a:xfrm>
                <a:off x="1714" y="2305"/>
                <a:ext cx="2" cy="131"/>
              </a:xfrm>
              <a:prstGeom prst="rect">
                <a:avLst/>
              </a:prstGeom>
              <a:solidFill>
                <a:srgbClr val="2020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50" name="Rectangle 1404"/>
              <p:cNvSpPr>
                <a:spLocks noChangeArrowheads="1"/>
              </p:cNvSpPr>
              <p:nvPr/>
            </p:nvSpPr>
            <p:spPr bwMode="auto">
              <a:xfrm>
                <a:off x="1716" y="2305"/>
                <a:ext cx="1" cy="131"/>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51" name="Rectangle 1405"/>
              <p:cNvSpPr>
                <a:spLocks noChangeArrowheads="1"/>
              </p:cNvSpPr>
              <p:nvPr/>
            </p:nvSpPr>
            <p:spPr bwMode="auto">
              <a:xfrm>
                <a:off x="1717" y="2305"/>
                <a:ext cx="1" cy="131"/>
              </a:xfrm>
              <a:prstGeom prst="rect">
                <a:avLst/>
              </a:prstGeom>
              <a:solidFill>
                <a:srgbClr val="2F2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52" name="Rectangle 1406"/>
              <p:cNvSpPr>
                <a:spLocks noChangeArrowheads="1"/>
              </p:cNvSpPr>
              <p:nvPr/>
            </p:nvSpPr>
            <p:spPr bwMode="auto">
              <a:xfrm>
                <a:off x="1718" y="2305"/>
                <a:ext cx="1" cy="131"/>
              </a:xfrm>
              <a:prstGeom prst="rect">
                <a:avLst/>
              </a:pr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53" name="Rectangle 1407"/>
              <p:cNvSpPr>
                <a:spLocks noChangeArrowheads="1"/>
              </p:cNvSpPr>
              <p:nvPr/>
            </p:nvSpPr>
            <p:spPr bwMode="auto">
              <a:xfrm>
                <a:off x="1719" y="2305"/>
                <a:ext cx="1" cy="13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54" name="Rectangle 1408"/>
              <p:cNvSpPr>
                <a:spLocks noChangeArrowheads="1"/>
              </p:cNvSpPr>
              <p:nvPr/>
            </p:nvSpPr>
            <p:spPr bwMode="auto">
              <a:xfrm>
                <a:off x="1720" y="2305"/>
                <a:ext cx="1" cy="131"/>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55" name="Rectangle 1409"/>
              <p:cNvSpPr>
                <a:spLocks noChangeArrowheads="1"/>
              </p:cNvSpPr>
              <p:nvPr/>
            </p:nvSpPr>
            <p:spPr bwMode="auto">
              <a:xfrm>
                <a:off x="1721" y="2305"/>
                <a:ext cx="1" cy="131"/>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56" name="Rectangle 1410"/>
              <p:cNvSpPr>
                <a:spLocks noChangeArrowheads="1"/>
              </p:cNvSpPr>
              <p:nvPr/>
            </p:nvSpPr>
            <p:spPr bwMode="auto">
              <a:xfrm>
                <a:off x="1722" y="2305"/>
                <a:ext cx="2" cy="131"/>
              </a:xfrm>
              <a:prstGeom prst="rect">
                <a:avLst/>
              </a:prstGeom>
              <a:solidFill>
                <a:srgbClr val="55555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57" name="Rectangle 1411"/>
              <p:cNvSpPr>
                <a:spLocks noChangeArrowheads="1"/>
              </p:cNvSpPr>
              <p:nvPr/>
            </p:nvSpPr>
            <p:spPr bwMode="auto">
              <a:xfrm>
                <a:off x="1724" y="2305"/>
                <a:ext cx="1" cy="131"/>
              </a:xfrm>
              <a:prstGeom prst="rect">
                <a:avLst/>
              </a:prstGeom>
              <a:solidFill>
                <a:srgbClr val="5D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58" name="Rectangle 1412"/>
              <p:cNvSpPr>
                <a:spLocks noChangeArrowheads="1"/>
              </p:cNvSpPr>
              <p:nvPr/>
            </p:nvSpPr>
            <p:spPr bwMode="auto">
              <a:xfrm>
                <a:off x="1725" y="2305"/>
                <a:ext cx="1" cy="131"/>
              </a:xfrm>
              <a:prstGeom prst="rect">
                <a:avLst/>
              </a:prstGeom>
              <a:solidFill>
                <a:srgbClr val="63636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59" name="Rectangle 1413"/>
              <p:cNvSpPr>
                <a:spLocks noChangeArrowheads="1"/>
              </p:cNvSpPr>
              <p:nvPr/>
            </p:nvSpPr>
            <p:spPr bwMode="auto">
              <a:xfrm>
                <a:off x="1726" y="2305"/>
                <a:ext cx="1" cy="131"/>
              </a:xfrm>
              <a:prstGeom prst="rect">
                <a:avLst/>
              </a:prstGeom>
              <a:solidFill>
                <a:srgbClr val="6969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60" name="Rectangle 1414"/>
              <p:cNvSpPr>
                <a:spLocks noChangeArrowheads="1"/>
              </p:cNvSpPr>
              <p:nvPr/>
            </p:nvSpPr>
            <p:spPr bwMode="auto">
              <a:xfrm>
                <a:off x="1727" y="2305"/>
                <a:ext cx="1" cy="131"/>
              </a:xfrm>
              <a:prstGeom prst="rect">
                <a:avLst/>
              </a:prstGeom>
              <a:solidFill>
                <a:srgbClr val="6D6D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61" name="Rectangle 1415"/>
              <p:cNvSpPr>
                <a:spLocks noChangeArrowheads="1"/>
              </p:cNvSpPr>
              <p:nvPr/>
            </p:nvSpPr>
            <p:spPr bwMode="auto">
              <a:xfrm>
                <a:off x="1728" y="2305"/>
                <a:ext cx="1" cy="131"/>
              </a:xfrm>
              <a:prstGeom prst="rect">
                <a:avLst/>
              </a:prstGeom>
              <a:solidFill>
                <a:srgbClr val="72727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62" name="Rectangle 1416"/>
              <p:cNvSpPr>
                <a:spLocks noChangeArrowheads="1"/>
              </p:cNvSpPr>
              <p:nvPr/>
            </p:nvSpPr>
            <p:spPr bwMode="auto">
              <a:xfrm>
                <a:off x="1729" y="2305"/>
                <a:ext cx="1" cy="131"/>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63" name="Rectangle 1417"/>
              <p:cNvSpPr>
                <a:spLocks noChangeArrowheads="1"/>
              </p:cNvSpPr>
              <p:nvPr/>
            </p:nvSpPr>
            <p:spPr bwMode="auto">
              <a:xfrm>
                <a:off x="1730" y="2305"/>
                <a:ext cx="2" cy="131"/>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64" name="Rectangle 1418"/>
              <p:cNvSpPr>
                <a:spLocks noChangeArrowheads="1"/>
              </p:cNvSpPr>
              <p:nvPr/>
            </p:nvSpPr>
            <p:spPr bwMode="auto">
              <a:xfrm>
                <a:off x="1732" y="2305"/>
                <a:ext cx="1" cy="131"/>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65" name="Rectangle 1419"/>
              <p:cNvSpPr>
                <a:spLocks noChangeArrowheads="1"/>
              </p:cNvSpPr>
              <p:nvPr/>
            </p:nvSpPr>
            <p:spPr bwMode="auto">
              <a:xfrm>
                <a:off x="1733" y="2305"/>
                <a:ext cx="1" cy="131"/>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66" name="Rectangle 1420"/>
              <p:cNvSpPr>
                <a:spLocks noChangeArrowheads="1"/>
              </p:cNvSpPr>
              <p:nvPr/>
            </p:nvSpPr>
            <p:spPr bwMode="auto">
              <a:xfrm>
                <a:off x="1734" y="2305"/>
                <a:ext cx="1" cy="131"/>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67" name="Rectangle 1421"/>
              <p:cNvSpPr>
                <a:spLocks noChangeArrowheads="1"/>
              </p:cNvSpPr>
              <p:nvPr/>
            </p:nvSpPr>
            <p:spPr bwMode="auto">
              <a:xfrm>
                <a:off x="1735" y="2305"/>
                <a:ext cx="1" cy="131"/>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68" name="Rectangle 1422"/>
              <p:cNvSpPr>
                <a:spLocks noChangeArrowheads="1"/>
              </p:cNvSpPr>
              <p:nvPr/>
            </p:nvSpPr>
            <p:spPr bwMode="auto">
              <a:xfrm>
                <a:off x="1736" y="2305"/>
                <a:ext cx="1" cy="13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69" name="Rectangle 1423"/>
              <p:cNvSpPr>
                <a:spLocks noChangeArrowheads="1"/>
              </p:cNvSpPr>
              <p:nvPr/>
            </p:nvSpPr>
            <p:spPr bwMode="auto">
              <a:xfrm>
                <a:off x="1737" y="2305"/>
                <a:ext cx="1" cy="13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70" name="Rectangle 1424"/>
              <p:cNvSpPr>
                <a:spLocks noChangeArrowheads="1"/>
              </p:cNvSpPr>
              <p:nvPr/>
            </p:nvSpPr>
            <p:spPr bwMode="auto">
              <a:xfrm>
                <a:off x="1738" y="2305"/>
                <a:ext cx="2" cy="131"/>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71" name="Rectangle 1425"/>
              <p:cNvSpPr>
                <a:spLocks noChangeArrowheads="1"/>
              </p:cNvSpPr>
              <p:nvPr/>
            </p:nvSpPr>
            <p:spPr bwMode="auto">
              <a:xfrm>
                <a:off x="1740" y="2305"/>
                <a:ext cx="1" cy="131"/>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72" name="Rectangle 1426"/>
              <p:cNvSpPr>
                <a:spLocks noChangeArrowheads="1"/>
              </p:cNvSpPr>
              <p:nvPr/>
            </p:nvSpPr>
            <p:spPr bwMode="auto">
              <a:xfrm>
                <a:off x="1741" y="2305"/>
                <a:ext cx="1" cy="131"/>
              </a:xfrm>
              <a:prstGeom prst="rect">
                <a:avLst/>
              </a:prstGeom>
              <a:solidFill>
                <a:srgbClr val="7A7A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73" name="Rectangle 1427"/>
              <p:cNvSpPr>
                <a:spLocks noChangeArrowheads="1"/>
              </p:cNvSpPr>
              <p:nvPr/>
            </p:nvSpPr>
            <p:spPr bwMode="auto">
              <a:xfrm>
                <a:off x="1742" y="2305"/>
                <a:ext cx="1" cy="131"/>
              </a:xfrm>
              <a:prstGeom prst="rect">
                <a:avLst/>
              </a:pr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74" name="Rectangle 1428"/>
              <p:cNvSpPr>
                <a:spLocks noChangeArrowheads="1"/>
              </p:cNvSpPr>
              <p:nvPr/>
            </p:nvSpPr>
            <p:spPr bwMode="auto">
              <a:xfrm>
                <a:off x="1743" y="2305"/>
                <a:ext cx="1" cy="131"/>
              </a:xfrm>
              <a:prstGeom prst="rect">
                <a:avLst/>
              </a:prstGeom>
              <a:solidFill>
                <a:srgbClr val="7474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75" name="Rectangle 1429"/>
              <p:cNvSpPr>
                <a:spLocks noChangeArrowheads="1"/>
              </p:cNvSpPr>
              <p:nvPr/>
            </p:nvSpPr>
            <p:spPr bwMode="auto">
              <a:xfrm>
                <a:off x="1744" y="2305"/>
                <a:ext cx="1" cy="131"/>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76" name="Rectangle 1430"/>
              <p:cNvSpPr>
                <a:spLocks noChangeArrowheads="1"/>
              </p:cNvSpPr>
              <p:nvPr/>
            </p:nvSpPr>
            <p:spPr bwMode="auto">
              <a:xfrm>
                <a:off x="1745" y="2305"/>
                <a:ext cx="1" cy="131"/>
              </a:xfrm>
              <a:prstGeom prst="rect">
                <a:avLst/>
              </a:prstGeom>
              <a:solidFill>
                <a:srgbClr val="6B6B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77" name="Rectangle 1431"/>
              <p:cNvSpPr>
                <a:spLocks noChangeArrowheads="1"/>
              </p:cNvSpPr>
              <p:nvPr/>
            </p:nvSpPr>
            <p:spPr bwMode="auto">
              <a:xfrm>
                <a:off x="1746" y="2305"/>
                <a:ext cx="2" cy="131"/>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78" name="Rectangle 1432"/>
              <p:cNvSpPr>
                <a:spLocks noChangeArrowheads="1"/>
              </p:cNvSpPr>
              <p:nvPr/>
            </p:nvSpPr>
            <p:spPr bwMode="auto">
              <a:xfrm>
                <a:off x="1748" y="2305"/>
                <a:ext cx="1" cy="131"/>
              </a:xfrm>
              <a:prstGeom prst="rect">
                <a:avLst/>
              </a:prstGeom>
              <a:solidFill>
                <a:srgbClr val="6060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79" name="Rectangle 1433"/>
              <p:cNvSpPr>
                <a:spLocks noChangeArrowheads="1"/>
              </p:cNvSpPr>
              <p:nvPr/>
            </p:nvSpPr>
            <p:spPr bwMode="auto">
              <a:xfrm>
                <a:off x="1749" y="2305"/>
                <a:ext cx="1" cy="131"/>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80" name="Rectangle 1434"/>
              <p:cNvSpPr>
                <a:spLocks noChangeArrowheads="1"/>
              </p:cNvSpPr>
              <p:nvPr/>
            </p:nvSpPr>
            <p:spPr bwMode="auto">
              <a:xfrm>
                <a:off x="1750" y="2305"/>
                <a:ext cx="1" cy="131"/>
              </a:xfrm>
              <a:prstGeom prst="rect">
                <a:avLst/>
              </a:prstGeom>
              <a:solidFill>
                <a:srgbClr val="5252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81" name="Rectangle 1435"/>
              <p:cNvSpPr>
                <a:spLocks noChangeArrowheads="1"/>
              </p:cNvSpPr>
              <p:nvPr/>
            </p:nvSpPr>
            <p:spPr bwMode="auto">
              <a:xfrm>
                <a:off x="1751" y="2305"/>
                <a:ext cx="1" cy="131"/>
              </a:xfrm>
              <a:prstGeom prst="rect">
                <a:avLst/>
              </a:prstGeom>
              <a:solidFill>
                <a:srgbClr val="4A4A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82" name="Rectangle 1436"/>
              <p:cNvSpPr>
                <a:spLocks noChangeArrowheads="1"/>
              </p:cNvSpPr>
              <p:nvPr/>
            </p:nvSpPr>
            <p:spPr bwMode="auto">
              <a:xfrm>
                <a:off x="1752" y="2305"/>
                <a:ext cx="1" cy="131"/>
              </a:xfrm>
              <a:prstGeom prst="rect">
                <a:avLst/>
              </a:prstGeom>
              <a:solidFill>
                <a:srgbClr val="4343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83" name="Rectangle 1437"/>
              <p:cNvSpPr>
                <a:spLocks noChangeArrowheads="1"/>
              </p:cNvSpPr>
              <p:nvPr/>
            </p:nvSpPr>
            <p:spPr bwMode="auto">
              <a:xfrm>
                <a:off x="1753" y="2305"/>
                <a:ext cx="1" cy="131"/>
              </a:xfrm>
              <a:prstGeom prst="rect">
                <a:avLst/>
              </a:pr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84" name="Rectangle 1438"/>
              <p:cNvSpPr>
                <a:spLocks noChangeArrowheads="1"/>
              </p:cNvSpPr>
              <p:nvPr/>
            </p:nvSpPr>
            <p:spPr bwMode="auto">
              <a:xfrm>
                <a:off x="1754" y="2305"/>
                <a:ext cx="1" cy="131"/>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85" name="Rectangle 1439"/>
              <p:cNvSpPr>
                <a:spLocks noChangeArrowheads="1"/>
              </p:cNvSpPr>
              <p:nvPr/>
            </p:nvSpPr>
            <p:spPr bwMode="auto">
              <a:xfrm>
                <a:off x="1755" y="2305"/>
                <a:ext cx="2" cy="131"/>
              </a:xfrm>
              <a:prstGeom prst="rect">
                <a:avLst/>
              </a:prstGeom>
              <a:solidFill>
                <a:srgbClr val="2B2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86" name="Rectangle 1440"/>
              <p:cNvSpPr>
                <a:spLocks noChangeArrowheads="1"/>
              </p:cNvSpPr>
              <p:nvPr/>
            </p:nvSpPr>
            <p:spPr bwMode="auto">
              <a:xfrm>
                <a:off x="1757" y="2305"/>
                <a:ext cx="1" cy="131"/>
              </a:xfrm>
              <a:prstGeom prst="rect">
                <a:avLst/>
              </a:prstGeom>
              <a:solidFill>
                <a:srgbClr val="2424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87" name="Rectangle 1441"/>
              <p:cNvSpPr>
                <a:spLocks noChangeArrowheads="1"/>
              </p:cNvSpPr>
              <p:nvPr/>
            </p:nvSpPr>
            <p:spPr bwMode="auto">
              <a:xfrm>
                <a:off x="1758" y="2305"/>
                <a:ext cx="1" cy="131"/>
              </a:xfrm>
              <a:prstGeom prst="rect">
                <a:avLst/>
              </a:prstGeom>
              <a:solidFill>
                <a:srgbClr val="1C1C1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88" name="Rectangle 1442"/>
              <p:cNvSpPr>
                <a:spLocks noChangeArrowheads="1"/>
              </p:cNvSpPr>
              <p:nvPr/>
            </p:nvSpPr>
            <p:spPr bwMode="auto">
              <a:xfrm>
                <a:off x="1759" y="2305"/>
                <a:ext cx="1" cy="131"/>
              </a:xfrm>
              <a:prstGeom prst="rect">
                <a:avLst/>
              </a:prstGeom>
              <a:solidFill>
                <a:srgbClr val="15151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89" name="Rectangle 1443"/>
              <p:cNvSpPr>
                <a:spLocks noChangeArrowheads="1"/>
              </p:cNvSpPr>
              <p:nvPr/>
            </p:nvSpPr>
            <p:spPr bwMode="auto">
              <a:xfrm>
                <a:off x="1760" y="2305"/>
                <a:ext cx="1" cy="131"/>
              </a:xfrm>
              <a:prstGeom prst="rect">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90" name="Rectangle 1444"/>
              <p:cNvSpPr>
                <a:spLocks noChangeArrowheads="1"/>
              </p:cNvSpPr>
              <p:nvPr/>
            </p:nvSpPr>
            <p:spPr bwMode="auto">
              <a:xfrm>
                <a:off x="1761" y="2305"/>
                <a:ext cx="1" cy="1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3245" name="Rectangle 1445"/>
            <p:cNvSpPr>
              <a:spLocks noChangeArrowheads="1"/>
            </p:cNvSpPr>
            <p:nvPr/>
          </p:nvSpPr>
          <p:spPr bwMode="auto">
            <a:xfrm>
              <a:off x="1711" y="2305"/>
              <a:ext cx="51" cy="131"/>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2578" name="Group 1446"/>
          <p:cNvGrpSpPr>
            <a:grpSpLocks/>
          </p:cNvGrpSpPr>
          <p:nvPr/>
        </p:nvGrpSpPr>
        <p:grpSpPr bwMode="auto">
          <a:xfrm>
            <a:off x="1898650" y="3889375"/>
            <a:ext cx="84138" cy="209550"/>
            <a:chOff x="1711" y="1846"/>
            <a:chExt cx="53" cy="132"/>
          </a:xfrm>
        </p:grpSpPr>
        <p:grpSp>
          <p:nvGrpSpPr>
            <p:cNvPr id="23196" name="Group 1447"/>
            <p:cNvGrpSpPr>
              <a:grpSpLocks/>
            </p:cNvGrpSpPr>
            <p:nvPr/>
          </p:nvGrpSpPr>
          <p:grpSpPr bwMode="auto">
            <a:xfrm>
              <a:off x="1711" y="1846"/>
              <a:ext cx="52" cy="131"/>
              <a:chOff x="1711" y="1846"/>
              <a:chExt cx="52" cy="131"/>
            </a:xfrm>
          </p:grpSpPr>
          <p:sp>
            <p:nvSpPr>
              <p:cNvPr id="23198" name="Rectangle 1448"/>
              <p:cNvSpPr>
                <a:spLocks noChangeArrowheads="1"/>
              </p:cNvSpPr>
              <p:nvPr/>
            </p:nvSpPr>
            <p:spPr bwMode="auto">
              <a:xfrm>
                <a:off x="1711" y="1846"/>
                <a:ext cx="1" cy="131"/>
              </a:xfrm>
              <a:prstGeom prst="rect">
                <a:avLst/>
              </a:prstGeom>
              <a:solidFill>
                <a:srgbClr val="0808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199" name="Rectangle 1449"/>
              <p:cNvSpPr>
                <a:spLocks noChangeArrowheads="1"/>
              </p:cNvSpPr>
              <p:nvPr/>
            </p:nvSpPr>
            <p:spPr bwMode="auto">
              <a:xfrm>
                <a:off x="1712" y="1846"/>
                <a:ext cx="1" cy="131"/>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00" name="Rectangle 1450"/>
              <p:cNvSpPr>
                <a:spLocks noChangeArrowheads="1"/>
              </p:cNvSpPr>
              <p:nvPr/>
            </p:nvSpPr>
            <p:spPr bwMode="auto">
              <a:xfrm>
                <a:off x="1713" y="1846"/>
                <a:ext cx="1" cy="131"/>
              </a:xfrm>
              <a:prstGeom prst="rect">
                <a:avLst/>
              </a:prstGeom>
              <a:solidFill>
                <a:srgbClr val="18181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01" name="Rectangle 1451"/>
              <p:cNvSpPr>
                <a:spLocks noChangeArrowheads="1"/>
              </p:cNvSpPr>
              <p:nvPr/>
            </p:nvSpPr>
            <p:spPr bwMode="auto">
              <a:xfrm>
                <a:off x="1714" y="1846"/>
                <a:ext cx="2" cy="131"/>
              </a:xfrm>
              <a:prstGeom prst="rect">
                <a:avLst/>
              </a:prstGeom>
              <a:solidFill>
                <a:srgbClr val="1F1F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02" name="Rectangle 1452"/>
              <p:cNvSpPr>
                <a:spLocks noChangeArrowheads="1"/>
              </p:cNvSpPr>
              <p:nvPr/>
            </p:nvSpPr>
            <p:spPr bwMode="auto">
              <a:xfrm>
                <a:off x="1716" y="1846"/>
                <a:ext cx="1" cy="131"/>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03" name="Rectangle 1453"/>
              <p:cNvSpPr>
                <a:spLocks noChangeArrowheads="1"/>
              </p:cNvSpPr>
              <p:nvPr/>
            </p:nvSpPr>
            <p:spPr bwMode="auto">
              <a:xfrm>
                <a:off x="1717" y="1846"/>
                <a:ext cx="1" cy="131"/>
              </a:xfrm>
              <a:prstGeom prst="rect">
                <a:avLst/>
              </a:prstGeom>
              <a:solidFill>
                <a:srgbClr val="2E2E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04" name="Rectangle 1454"/>
              <p:cNvSpPr>
                <a:spLocks noChangeArrowheads="1"/>
              </p:cNvSpPr>
              <p:nvPr/>
            </p:nvSpPr>
            <p:spPr bwMode="auto">
              <a:xfrm>
                <a:off x="1718" y="1846"/>
                <a:ext cx="1" cy="131"/>
              </a:xfrm>
              <a:prstGeom prst="rect">
                <a:avLst/>
              </a:prstGeom>
              <a:solidFill>
                <a:srgbClr val="35353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05" name="Rectangle 1455"/>
              <p:cNvSpPr>
                <a:spLocks noChangeArrowheads="1"/>
              </p:cNvSpPr>
              <p:nvPr/>
            </p:nvSpPr>
            <p:spPr bwMode="auto">
              <a:xfrm>
                <a:off x="1719" y="1846"/>
                <a:ext cx="1" cy="131"/>
              </a:xfrm>
              <a:prstGeom prst="rect">
                <a:avLst/>
              </a:prstGeom>
              <a:solidFill>
                <a:srgbClr val="3D3D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06" name="Rectangle 1456"/>
              <p:cNvSpPr>
                <a:spLocks noChangeArrowheads="1"/>
              </p:cNvSpPr>
              <p:nvPr/>
            </p:nvSpPr>
            <p:spPr bwMode="auto">
              <a:xfrm>
                <a:off x="1720" y="1846"/>
                <a:ext cx="1" cy="131"/>
              </a:xfrm>
              <a:prstGeom prst="rect">
                <a:avLst/>
              </a:prstGeom>
              <a:solidFill>
                <a:srgbClr val="4444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07" name="Rectangle 1457"/>
              <p:cNvSpPr>
                <a:spLocks noChangeArrowheads="1"/>
              </p:cNvSpPr>
              <p:nvPr/>
            </p:nvSpPr>
            <p:spPr bwMode="auto">
              <a:xfrm>
                <a:off x="1721" y="1846"/>
                <a:ext cx="1" cy="131"/>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08" name="Rectangle 1458"/>
              <p:cNvSpPr>
                <a:spLocks noChangeArrowheads="1"/>
              </p:cNvSpPr>
              <p:nvPr/>
            </p:nvSpPr>
            <p:spPr bwMode="auto">
              <a:xfrm>
                <a:off x="1722" y="1846"/>
                <a:ext cx="2" cy="131"/>
              </a:xfrm>
              <a:prstGeom prst="rect">
                <a:avLst/>
              </a:prstGeom>
              <a:solidFill>
                <a:srgbClr val="53535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09" name="Rectangle 1459"/>
              <p:cNvSpPr>
                <a:spLocks noChangeArrowheads="1"/>
              </p:cNvSpPr>
              <p:nvPr/>
            </p:nvSpPr>
            <p:spPr bwMode="auto">
              <a:xfrm>
                <a:off x="1724" y="1846"/>
                <a:ext cx="1" cy="131"/>
              </a:xfrm>
              <a:prstGeom prst="rect">
                <a:avLst/>
              </a:prstGeom>
              <a:solidFill>
                <a:srgbClr val="5A5A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10" name="Rectangle 1460"/>
              <p:cNvSpPr>
                <a:spLocks noChangeArrowheads="1"/>
              </p:cNvSpPr>
              <p:nvPr/>
            </p:nvSpPr>
            <p:spPr bwMode="auto">
              <a:xfrm>
                <a:off x="1725" y="1846"/>
                <a:ext cx="1" cy="131"/>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11" name="Rectangle 1461"/>
              <p:cNvSpPr>
                <a:spLocks noChangeArrowheads="1"/>
              </p:cNvSpPr>
              <p:nvPr/>
            </p:nvSpPr>
            <p:spPr bwMode="auto">
              <a:xfrm>
                <a:off x="1726" y="1846"/>
                <a:ext cx="1" cy="131"/>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12" name="Rectangle 1462"/>
              <p:cNvSpPr>
                <a:spLocks noChangeArrowheads="1"/>
              </p:cNvSpPr>
              <p:nvPr/>
            </p:nvSpPr>
            <p:spPr bwMode="auto">
              <a:xfrm>
                <a:off x="1727" y="1846"/>
                <a:ext cx="1" cy="131"/>
              </a:xfrm>
              <a:prstGeom prst="rect">
                <a:avLst/>
              </a:prstGeom>
              <a:solidFill>
                <a:srgbClr val="6B6B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13" name="Rectangle 1463"/>
              <p:cNvSpPr>
                <a:spLocks noChangeArrowheads="1"/>
              </p:cNvSpPr>
              <p:nvPr/>
            </p:nvSpPr>
            <p:spPr bwMode="auto">
              <a:xfrm>
                <a:off x="1728" y="1846"/>
                <a:ext cx="1" cy="131"/>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14" name="Rectangle 1464"/>
              <p:cNvSpPr>
                <a:spLocks noChangeArrowheads="1"/>
              </p:cNvSpPr>
              <p:nvPr/>
            </p:nvSpPr>
            <p:spPr bwMode="auto">
              <a:xfrm>
                <a:off x="1729" y="1846"/>
                <a:ext cx="1" cy="131"/>
              </a:xfrm>
              <a:prstGeom prst="rect">
                <a:avLst/>
              </a:prstGeom>
              <a:solidFill>
                <a:srgbClr val="7474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15" name="Rectangle 1465"/>
              <p:cNvSpPr>
                <a:spLocks noChangeArrowheads="1"/>
              </p:cNvSpPr>
              <p:nvPr/>
            </p:nvSpPr>
            <p:spPr bwMode="auto">
              <a:xfrm>
                <a:off x="1730" y="1846"/>
                <a:ext cx="2" cy="131"/>
              </a:xfrm>
              <a:prstGeom prst="rect">
                <a:avLst/>
              </a:pr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16" name="Rectangle 1466"/>
              <p:cNvSpPr>
                <a:spLocks noChangeArrowheads="1"/>
              </p:cNvSpPr>
              <p:nvPr/>
            </p:nvSpPr>
            <p:spPr bwMode="auto">
              <a:xfrm>
                <a:off x="1732" y="1846"/>
                <a:ext cx="1" cy="13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17" name="Rectangle 1467"/>
              <p:cNvSpPr>
                <a:spLocks noChangeArrowheads="1"/>
              </p:cNvSpPr>
              <p:nvPr/>
            </p:nvSpPr>
            <p:spPr bwMode="auto">
              <a:xfrm>
                <a:off x="1733" y="1846"/>
                <a:ext cx="1" cy="131"/>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18" name="Rectangle 1468"/>
              <p:cNvSpPr>
                <a:spLocks noChangeArrowheads="1"/>
              </p:cNvSpPr>
              <p:nvPr/>
            </p:nvSpPr>
            <p:spPr bwMode="auto">
              <a:xfrm>
                <a:off x="1734" y="1846"/>
                <a:ext cx="1" cy="131"/>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19" name="Rectangle 1469"/>
              <p:cNvSpPr>
                <a:spLocks noChangeArrowheads="1"/>
              </p:cNvSpPr>
              <p:nvPr/>
            </p:nvSpPr>
            <p:spPr bwMode="auto">
              <a:xfrm>
                <a:off x="1735" y="1846"/>
                <a:ext cx="1" cy="131"/>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20" name="Rectangle 1470"/>
              <p:cNvSpPr>
                <a:spLocks noChangeArrowheads="1"/>
              </p:cNvSpPr>
              <p:nvPr/>
            </p:nvSpPr>
            <p:spPr bwMode="auto">
              <a:xfrm>
                <a:off x="1736" y="1846"/>
                <a:ext cx="1" cy="13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21" name="Rectangle 1471"/>
              <p:cNvSpPr>
                <a:spLocks noChangeArrowheads="1"/>
              </p:cNvSpPr>
              <p:nvPr/>
            </p:nvSpPr>
            <p:spPr bwMode="auto">
              <a:xfrm>
                <a:off x="1737" y="1846"/>
                <a:ext cx="1" cy="13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22" name="Rectangle 1472"/>
              <p:cNvSpPr>
                <a:spLocks noChangeArrowheads="1"/>
              </p:cNvSpPr>
              <p:nvPr/>
            </p:nvSpPr>
            <p:spPr bwMode="auto">
              <a:xfrm>
                <a:off x="1738" y="1846"/>
                <a:ext cx="2" cy="131"/>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23" name="Rectangle 1473"/>
              <p:cNvSpPr>
                <a:spLocks noChangeArrowheads="1"/>
              </p:cNvSpPr>
              <p:nvPr/>
            </p:nvSpPr>
            <p:spPr bwMode="auto">
              <a:xfrm>
                <a:off x="1740" y="1846"/>
                <a:ext cx="1" cy="131"/>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24" name="Rectangle 1474"/>
              <p:cNvSpPr>
                <a:spLocks noChangeArrowheads="1"/>
              </p:cNvSpPr>
              <p:nvPr/>
            </p:nvSpPr>
            <p:spPr bwMode="auto">
              <a:xfrm>
                <a:off x="1741" y="1846"/>
                <a:ext cx="1" cy="131"/>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25" name="Rectangle 1475"/>
              <p:cNvSpPr>
                <a:spLocks noChangeArrowheads="1"/>
              </p:cNvSpPr>
              <p:nvPr/>
            </p:nvSpPr>
            <p:spPr bwMode="auto">
              <a:xfrm>
                <a:off x="1742" y="1846"/>
                <a:ext cx="1" cy="13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26" name="Rectangle 1476"/>
              <p:cNvSpPr>
                <a:spLocks noChangeArrowheads="1"/>
              </p:cNvSpPr>
              <p:nvPr/>
            </p:nvSpPr>
            <p:spPr bwMode="auto">
              <a:xfrm>
                <a:off x="1743" y="1846"/>
                <a:ext cx="1" cy="131"/>
              </a:xfrm>
              <a:prstGeom prst="rect">
                <a:avLst/>
              </a:pr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27" name="Rectangle 1477"/>
              <p:cNvSpPr>
                <a:spLocks noChangeArrowheads="1"/>
              </p:cNvSpPr>
              <p:nvPr/>
            </p:nvSpPr>
            <p:spPr bwMode="auto">
              <a:xfrm>
                <a:off x="1744" y="1846"/>
                <a:ext cx="1" cy="131"/>
              </a:xfrm>
              <a:prstGeom prst="rect">
                <a:avLst/>
              </a:prstGeom>
              <a:solidFill>
                <a:srgbClr val="7474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28" name="Rectangle 1478"/>
              <p:cNvSpPr>
                <a:spLocks noChangeArrowheads="1"/>
              </p:cNvSpPr>
              <p:nvPr/>
            </p:nvSpPr>
            <p:spPr bwMode="auto">
              <a:xfrm>
                <a:off x="1745" y="1846"/>
                <a:ext cx="1" cy="131"/>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29" name="Rectangle 1479"/>
              <p:cNvSpPr>
                <a:spLocks noChangeArrowheads="1"/>
              </p:cNvSpPr>
              <p:nvPr/>
            </p:nvSpPr>
            <p:spPr bwMode="auto">
              <a:xfrm>
                <a:off x="1746" y="1846"/>
                <a:ext cx="2" cy="131"/>
              </a:xfrm>
              <a:prstGeom prst="rect">
                <a:avLst/>
              </a:prstGeom>
              <a:solidFill>
                <a:srgbClr val="6B6B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30" name="Rectangle 1480"/>
              <p:cNvSpPr>
                <a:spLocks noChangeArrowheads="1"/>
              </p:cNvSpPr>
              <p:nvPr/>
            </p:nvSpPr>
            <p:spPr bwMode="auto">
              <a:xfrm>
                <a:off x="1748" y="1846"/>
                <a:ext cx="1" cy="131"/>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31" name="Rectangle 1481"/>
              <p:cNvSpPr>
                <a:spLocks noChangeArrowheads="1"/>
              </p:cNvSpPr>
              <p:nvPr/>
            </p:nvSpPr>
            <p:spPr bwMode="auto">
              <a:xfrm>
                <a:off x="1749" y="1846"/>
                <a:ext cx="1" cy="131"/>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32" name="Rectangle 1482"/>
              <p:cNvSpPr>
                <a:spLocks noChangeArrowheads="1"/>
              </p:cNvSpPr>
              <p:nvPr/>
            </p:nvSpPr>
            <p:spPr bwMode="auto">
              <a:xfrm>
                <a:off x="1750" y="1846"/>
                <a:ext cx="1" cy="131"/>
              </a:xfrm>
              <a:prstGeom prst="rect">
                <a:avLst/>
              </a:prstGeom>
              <a:solidFill>
                <a:srgbClr val="5A5A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33" name="Rectangle 1483"/>
              <p:cNvSpPr>
                <a:spLocks noChangeArrowheads="1"/>
              </p:cNvSpPr>
              <p:nvPr/>
            </p:nvSpPr>
            <p:spPr bwMode="auto">
              <a:xfrm>
                <a:off x="1751" y="1846"/>
                <a:ext cx="1" cy="131"/>
              </a:xfrm>
              <a:prstGeom prst="rect">
                <a:avLst/>
              </a:prstGeom>
              <a:solidFill>
                <a:srgbClr val="53535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34" name="Rectangle 1484"/>
              <p:cNvSpPr>
                <a:spLocks noChangeArrowheads="1"/>
              </p:cNvSpPr>
              <p:nvPr/>
            </p:nvSpPr>
            <p:spPr bwMode="auto">
              <a:xfrm>
                <a:off x="1752" y="1846"/>
                <a:ext cx="1" cy="131"/>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35" name="Rectangle 1485"/>
              <p:cNvSpPr>
                <a:spLocks noChangeArrowheads="1"/>
              </p:cNvSpPr>
              <p:nvPr/>
            </p:nvSpPr>
            <p:spPr bwMode="auto">
              <a:xfrm>
                <a:off x="1753" y="1846"/>
                <a:ext cx="1" cy="131"/>
              </a:xfrm>
              <a:prstGeom prst="rect">
                <a:avLst/>
              </a:prstGeom>
              <a:solidFill>
                <a:srgbClr val="4444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36" name="Rectangle 1486"/>
              <p:cNvSpPr>
                <a:spLocks noChangeArrowheads="1"/>
              </p:cNvSpPr>
              <p:nvPr/>
            </p:nvSpPr>
            <p:spPr bwMode="auto">
              <a:xfrm>
                <a:off x="1754" y="1846"/>
                <a:ext cx="1" cy="131"/>
              </a:xfrm>
              <a:prstGeom prst="rect">
                <a:avLst/>
              </a:prstGeom>
              <a:solidFill>
                <a:srgbClr val="3D3D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37" name="Rectangle 1487"/>
              <p:cNvSpPr>
                <a:spLocks noChangeArrowheads="1"/>
              </p:cNvSpPr>
              <p:nvPr/>
            </p:nvSpPr>
            <p:spPr bwMode="auto">
              <a:xfrm>
                <a:off x="1755" y="1846"/>
                <a:ext cx="2" cy="131"/>
              </a:xfrm>
              <a:prstGeom prst="rect">
                <a:avLst/>
              </a:prstGeom>
              <a:solidFill>
                <a:srgbClr val="35353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38" name="Rectangle 1488"/>
              <p:cNvSpPr>
                <a:spLocks noChangeArrowheads="1"/>
              </p:cNvSpPr>
              <p:nvPr/>
            </p:nvSpPr>
            <p:spPr bwMode="auto">
              <a:xfrm>
                <a:off x="1757" y="1846"/>
                <a:ext cx="1" cy="131"/>
              </a:xfrm>
              <a:prstGeom prst="rect">
                <a:avLst/>
              </a:prstGeom>
              <a:solidFill>
                <a:srgbClr val="2E2E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39" name="Rectangle 1489"/>
              <p:cNvSpPr>
                <a:spLocks noChangeArrowheads="1"/>
              </p:cNvSpPr>
              <p:nvPr/>
            </p:nvSpPr>
            <p:spPr bwMode="auto">
              <a:xfrm>
                <a:off x="1758" y="1846"/>
                <a:ext cx="1" cy="131"/>
              </a:xfrm>
              <a:prstGeom prst="rect">
                <a:avLst/>
              </a:prstGeom>
              <a:solidFill>
                <a:srgbClr val="27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40" name="Rectangle 1490"/>
              <p:cNvSpPr>
                <a:spLocks noChangeArrowheads="1"/>
              </p:cNvSpPr>
              <p:nvPr/>
            </p:nvSpPr>
            <p:spPr bwMode="auto">
              <a:xfrm>
                <a:off x="1759" y="1846"/>
                <a:ext cx="1" cy="131"/>
              </a:xfrm>
              <a:prstGeom prst="rect">
                <a:avLst/>
              </a:prstGeom>
              <a:solidFill>
                <a:srgbClr val="1F1F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41" name="Rectangle 1491"/>
              <p:cNvSpPr>
                <a:spLocks noChangeArrowheads="1"/>
              </p:cNvSpPr>
              <p:nvPr/>
            </p:nvSpPr>
            <p:spPr bwMode="auto">
              <a:xfrm>
                <a:off x="1760" y="1846"/>
                <a:ext cx="1" cy="131"/>
              </a:xfrm>
              <a:prstGeom prst="rect">
                <a:avLst/>
              </a:prstGeom>
              <a:solidFill>
                <a:srgbClr val="18181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42" name="Rectangle 1492"/>
              <p:cNvSpPr>
                <a:spLocks noChangeArrowheads="1"/>
              </p:cNvSpPr>
              <p:nvPr/>
            </p:nvSpPr>
            <p:spPr bwMode="auto">
              <a:xfrm>
                <a:off x="1761" y="1846"/>
                <a:ext cx="1" cy="131"/>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243" name="Rectangle 1493"/>
              <p:cNvSpPr>
                <a:spLocks noChangeArrowheads="1"/>
              </p:cNvSpPr>
              <p:nvPr/>
            </p:nvSpPr>
            <p:spPr bwMode="auto">
              <a:xfrm>
                <a:off x="1762" y="1846"/>
                <a:ext cx="1" cy="1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23197" name="Rectangle 1494"/>
            <p:cNvSpPr>
              <a:spLocks noChangeArrowheads="1"/>
            </p:cNvSpPr>
            <p:nvPr/>
          </p:nvSpPr>
          <p:spPr bwMode="auto">
            <a:xfrm>
              <a:off x="1711" y="1846"/>
              <a:ext cx="53" cy="132"/>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2579" name="Rectangle 1495"/>
          <p:cNvSpPr>
            <a:spLocks noChangeArrowheads="1"/>
          </p:cNvSpPr>
          <p:nvPr/>
        </p:nvSpPr>
        <p:spPr bwMode="auto">
          <a:xfrm>
            <a:off x="939800" y="4065588"/>
            <a:ext cx="1042988"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80" name="Freeform 1496"/>
          <p:cNvSpPr>
            <a:spLocks/>
          </p:cNvSpPr>
          <p:nvPr/>
        </p:nvSpPr>
        <p:spPr bwMode="auto">
          <a:xfrm>
            <a:off x="931863" y="4244975"/>
            <a:ext cx="1046162" cy="44450"/>
          </a:xfrm>
          <a:custGeom>
            <a:avLst/>
            <a:gdLst>
              <a:gd name="T0" fmla="*/ 0 w 1318"/>
              <a:gd name="T1" fmla="*/ 0 h 56"/>
              <a:gd name="T2" fmla="*/ 0 w 1318"/>
              <a:gd name="T3" fmla="*/ 2147483647 h 56"/>
              <a:gd name="T4" fmla="*/ 2147483647 w 1318"/>
              <a:gd name="T5" fmla="*/ 2147483647 h 56"/>
              <a:gd name="T6" fmla="*/ 2147483647 w 1318"/>
              <a:gd name="T7" fmla="*/ 2147483647 h 56"/>
              <a:gd name="T8" fmla="*/ 0 w 1318"/>
              <a:gd name="T9" fmla="*/ 0 h 56"/>
              <a:gd name="T10" fmla="*/ 0 60000 65536"/>
              <a:gd name="T11" fmla="*/ 0 60000 65536"/>
              <a:gd name="T12" fmla="*/ 0 60000 65536"/>
              <a:gd name="T13" fmla="*/ 0 60000 65536"/>
              <a:gd name="T14" fmla="*/ 0 60000 65536"/>
              <a:gd name="T15" fmla="*/ 0 w 1318"/>
              <a:gd name="T16" fmla="*/ 0 h 56"/>
              <a:gd name="T17" fmla="*/ 1318 w 1318"/>
              <a:gd name="T18" fmla="*/ 56 h 56"/>
            </a:gdLst>
            <a:ahLst/>
            <a:cxnLst>
              <a:cxn ang="T10">
                <a:pos x="T0" y="T1"/>
              </a:cxn>
              <a:cxn ang="T11">
                <a:pos x="T2" y="T3"/>
              </a:cxn>
              <a:cxn ang="T12">
                <a:pos x="T4" y="T5"/>
              </a:cxn>
              <a:cxn ang="T13">
                <a:pos x="T6" y="T7"/>
              </a:cxn>
              <a:cxn ang="T14">
                <a:pos x="T8" y="T9"/>
              </a:cxn>
            </a:cxnLst>
            <a:rect l="T15" t="T16" r="T17" b="T18"/>
            <a:pathLst>
              <a:path w="1318" h="56">
                <a:moveTo>
                  <a:pt x="0" y="0"/>
                </a:moveTo>
                <a:lnTo>
                  <a:pt x="0" y="55"/>
                </a:lnTo>
                <a:lnTo>
                  <a:pt x="1318" y="56"/>
                </a:lnTo>
                <a:lnTo>
                  <a:pt x="1318" y="1"/>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81" name="Freeform 1497"/>
          <p:cNvSpPr>
            <a:spLocks/>
          </p:cNvSpPr>
          <p:nvPr/>
        </p:nvSpPr>
        <p:spPr bwMode="auto">
          <a:xfrm>
            <a:off x="931863" y="4421188"/>
            <a:ext cx="1046162" cy="44450"/>
          </a:xfrm>
          <a:custGeom>
            <a:avLst/>
            <a:gdLst>
              <a:gd name="T0" fmla="*/ 0 w 1318"/>
              <a:gd name="T1" fmla="*/ 0 h 55"/>
              <a:gd name="T2" fmla="*/ 0 w 1318"/>
              <a:gd name="T3" fmla="*/ 2147483647 h 55"/>
              <a:gd name="T4" fmla="*/ 2147483647 w 1318"/>
              <a:gd name="T5" fmla="*/ 2147483647 h 55"/>
              <a:gd name="T6" fmla="*/ 2147483647 w 1318"/>
              <a:gd name="T7" fmla="*/ 2147483647 h 55"/>
              <a:gd name="T8" fmla="*/ 0 w 1318"/>
              <a:gd name="T9" fmla="*/ 0 h 55"/>
              <a:gd name="T10" fmla="*/ 0 60000 65536"/>
              <a:gd name="T11" fmla="*/ 0 60000 65536"/>
              <a:gd name="T12" fmla="*/ 0 60000 65536"/>
              <a:gd name="T13" fmla="*/ 0 60000 65536"/>
              <a:gd name="T14" fmla="*/ 0 60000 65536"/>
              <a:gd name="T15" fmla="*/ 0 w 1318"/>
              <a:gd name="T16" fmla="*/ 0 h 55"/>
              <a:gd name="T17" fmla="*/ 1318 w 1318"/>
              <a:gd name="T18" fmla="*/ 55 h 55"/>
            </a:gdLst>
            <a:ahLst/>
            <a:cxnLst>
              <a:cxn ang="T10">
                <a:pos x="T0" y="T1"/>
              </a:cxn>
              <a:cxn ang="T11">
                <a:pos x="T2" y="T3"/>
              </a:cxn>
              <a:cxn ang="T12">
                <a:pos x="T4" y="T5"/>
              </a:cxn>
              <a:cxn ang="T13">
                <a:pos x="T6" y="T7"/>
              </a:cxn>
              <a:cxn ang="T14">
                <a:pos x="T8" y="T9"/>
              </a:cxn>
            </a:cxnLst>
            <a:rect l="T15" t="T16" r="T17" b="T18"/>
            <a:pathLst>
              <a:path w="1318" h="55">
                <a:moveTo>
                  <a:pt x="0" y="0"/>
                </a:moveTo>
                <a:lnTo>
                  <a:pt x="0" y="54"/>
                </a:lnTo>
                <a:lnTo>
                  <a:pt x="1318" y="55"/>
                </a:lnTo>
                <a:lnTo>
                  <a:pt x="1318" y="1"/>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82" name="Freeform 1498"/>
          <p:cNvSpPr>
            <a:spLocks/>
          </p:cNvSpPr>
          <p:nvPr/>
        </p:nvSpPr>
        <p:spPr bwMode="auto">
          <a:xfrm>
            <a:off x="939800" y="4613275"/>
            <a:ext cx="1042988" cy="46038"/>
          </a:xfrm>
          <a:custGeom>
            <a:avLst/>
            <a:gdLst>
              <a:gd name="T0" fmla="*/ 0 w 1313"/>
              <a:gd name="T1" fmla="*/ 0 h 60"/>
              <a:gd name="T2" fmla="*/ 0 w 1313"/>
              <a:gd name="T3" fmla="*/ 2147483647 h 60"/>
              <a:gd name="T4" fmla="*/ 2147483647 w 1313"/>
              <a:gd name="T5" fmla="*/ 2147483647 h 60"/>
              <a:gd name="T6" fmla="*/ 2147483647 w 1313"/>
              <a:gd name="T7" fmla="*/ 2147483647 h 60"/>
              <a:gd name="T8" fmla="*/ 0 w 1313"/>
              <a:gd name="T9" fmla="*/ 0 h 60"/>
              <a:gd name="T10" fmla="*/ 0 60000 65536"/>
              <a:gd name="T11" fmla="*/ 0 60000 65536"/>
              <a:gd name="T12" fmla="*/ 0 60000 65536"/>
              <a:gd name="T13" fmla="*/ 0 60000 65536"/>
              <a:gd name="T14" fmla="*/ 0 60000 65536"/>
              <a:gd name="T15" fmla="*/ 0 w 1313"/>
              <a:gd name="T16" fmla="*/ 0 h 60"/>
              <a:gd name="T17" fmla="*/ 1313 w 1313"/>
              <a:gd name="T18" fmla="*/ 60 h 60"/>
            </a:gdLst>
            <a:ahLst/>
            <a:cxnLst>
              <a:cxn ang="T10">
                <a:pos x="T0" y="T1"/>
              </a:cxn>
              <a:cxn ang="T11">
                <a:pos x="T2" y="T3"/>
              </a:cxn>
              <a:cxn ang="T12">
                <a:pos x="T4" y="T5"/>
              </a:cxn>
              <a:cxn ang="T13">
                <a:pos x="T6" y="T7"/>
              </a:cxn>
              <a:cxn ang="T14">
                <a:pos x="T8" y="T9"/>
              </a:cxn>
            </a:cxnLst>
            <a:rect l="T15" t="T16" r="T17" b="T18"/>
            <a:pathLst>
              <a:path w="1313" h="60">
                <a:moveTo>
                  <a:pt x="0" y="0"/>
                </a:moveTo>
                <a:lnTo>
                  <a:pt x="0" y="55"/>
                </a:lnTo>
                <a:lnTo>
                  <a:pt x="1313" y="60"/>
                </a:lnTo>
                <a:lnTo>
                  <a:pt x="1313" y="5"/>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583" name="Rectangle 1499"/>
          <p:cNvSpPr>
            <a:spLocks noChangeArrowheads="1"/>
          </p:cNvSpPr>
          <p:nvPr/>
        </p:nvSpPr>
        <p:spPr bwMode="auto">
          <a:xfrm>
            <a:off x="936625" y="3860800"/>
            <a:ext cx="10445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84" name="Rectangle 1500"/>
          <p:cNvSpPr>
            <a:spLocks noChangeArrowheads="1"/>
          </p:cNvSpPr>
          <p:nvPr/>
        </p:nvSpPr>
        <p:spPr bwMode="auto">
          <a:xfrm>
            <a:off x="939800" y="4813300"/>
            <a:ext cx="10445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22585" name="Group 1501"/>
          <p:cNvGrpSpPr>
            <a:grpSpLocks/>
          </p:cNvGrpSpPr>
          <p:nvPr/>
        </p:nvGrpSpPr>
        <p:grpSpPr bwMode="auto">
          <a:xfrm>
            <a:off x="1682750" y="3906838"/>
            <a:ext cx="138113" cy="139700"/>
            <a:chOff x="1575" y="1857"/>
            <a:chExt cx="87" cy="88"/>
          </a:xfrm>
        </p:grpSpPr>
        <p:sp>
          <p:nvSpPr>
            <p:cNvPr id="23187" name="Oval 1502"/>
            <p:cNvSpPr>
              <a:spLocks noChangeArrowheads="1"/>
            </p:cNvSpPr>
            <p:nvPr/>
          </p:nvSpPr>
          <p:spPr bwMode="auto">
            <a:xfrm>
              <a:off x="1575" y="1888"/>
              <a:ext cx="11" cy="14"/>
            </a:xfrm>
            <a:prstGeom prst="ellipse">
              <a:avLst/>
            </a:prstGeom>
            <a:solidFill>
              <a:srgbClr val="4D4D4D"/>
            </a:solidFill>
            <a:ln w="7938">
              <a:solidFill>
                <a:srgbClr val="4D4D4D"/>
              </a:solidFill>
              <a:round/>
              <a:headEnd/>
              <a:tailEnd/>
            </a:ln>
          </p:spPr>
          <p:txBody>
            <a:bodyPr/>
            <a:lstStyle/>
            <a:p>
              <a:endParaRPr lang="en-US"/>
            </a:p>
          </p:txBody>
        </p:sp>
        <p:sp>
          <p:nvSpPr>
            <p:cNvPr id="23188" name="Oval 1503"/>
            <p:cNvSpPr>
              <a:spLocks noChangeArrowheads="1"/>
            </p:cNvSpPr>
            <p:nvPr/>
          </p:nvSpPr>
          <p:spPr bwMode="auto">
            <a:xfrm>
              <a:off x="1652" y="1869"/>
              <a:ext cx="10" cy="15"/>
            </a:xfrm>
            <a:prstGeom prst="ellipse">
              <a:avLst/>
            </a:prstGeom>
            <a:solidFill>
              <a:srgbClr val="4D4D4D"/>
            </a:solidFill>
            <a:ln w="7938">
              <a:solidFill>
                <a:srgbClr val="4D4D4D"/>
              </a:solidFill>
              <a:round/>
              <a:headEnd/>
              <a:tailEnd/>
            </a:ln>
          </p:spPr>
          <p:txBody>
            <a:bodyPr/>
            <a:lstStyle/>
            <a:p>
              <a:endParaRPr lang="en-US"/>
            </a:p>
          </p:txBody>
        </p:sp>
        <p:sp>
          <p:nvSpPr>
            <p:cNvPr id="23189" name="Oval 1504"/>
            <p:cNvSpPr>
              <a:spLocks noChangeArrowheads="1"/>
            </p:cNvSpPr>
            <p:nvPr/>
          </p:nvSpPr>
          <p:spPr bwMode="auto">
            <a:xfrm>
              <a:off x="1604" y="1892"/>
              <a:ext cx="11" cy="14"/>
            </a:xfrm>
            <a:prstGeom prst="ellipse">
              <a:avLst/>
            </a:prstGeom>
            <a:solidFill>
              <a:srgbClr val="4D4D4D"/>
            </a:solidFill>
            <a:ln w="7938">
              <a:solidFill>
                <a:srgbClr val="4D4D4D"/>
              </a:solidFill>
              <a:round/>
              <a:headEnd/>
              <a:tailEnd/>
            </a:ln>
          </p:spPr>
          <p:txBody>
            <a:bodyPr/>
            <a:lstStyle/>
            <a:p>
              <a:endParaRPr lang="en-US"/>
            </a:p>
          </p:txBody>
        </p:sp>
        <p:sp>
          <p:nvSpPr>
            <p:cNvPr id="23190" name="Oval 1505"/>
            <p:cNvSpPr>
              <a:spLocks noChangeArrowheads="1"/>
            </p:cNvSpPr>
            <p:nvPr/>
          </p:nvSpPr>
          <p:spPr bwMode="auto">
            <a:xfrm>
              <a:off x="1583" y="1930"/>
              <a:ext cx="10" cy="15"/>
            </a:xfrm>
            <a:prstGeom prst="ellipse">
              <a:avLst/>
            </a:prstGeom>
            <a:solidFill>
              <a:srgbClr val="4D4D4D"/>
            </a:solidFill>
            <a:ln w="7938">
              <a:solidFill>
                <a:srgbClr val="4D4D4D"/>
              </a:solidFill>
              <a:round/>
              <a:headEnd/>
              <a:tailEnd/>
            </a:ln>
          </p:spPr>
          <p:txBody>
            <a:bodyPr/>
            <a:lstStyle/>
            <a:p>
              <a:endParaRPr lang="en-US"/>
            </a:p>
          </p:txBody>
        </p:sp>
        <p:sp>
          <p:nvSpPr>
            <p:cNvPr id="23191" name="Oval 1506"/>
            <p:cNvSpPr>
              <a:spLocks noChangeArrowheads="1"/>
            </p:cNvSpPr>
            <p:nvPr/>
          </p:nvSpPr>
          <p:spPr bwMode="auto">
            <a:xfrm>
              <a:off x="1628" y="1861"/>
              <a:ext cx="11" cy="16"/>
            </a:xfrm>
            <a:prstGeom prst="ellipse">
              <a:avLst/>
            </a:prstGeom>
            <a:solidFill>
              <a:srgbClr val="4D4D4D"/>
            </a:solidFill>
            <a:ln w="7938">
              <a:solidFill>
                <a:srgbClr val="4D4D4D"/>
              </a:solidFill>
              <a:round/>
              <a:headEnd/>
              <a:tailEnd/>
            </a:ln>
          </p:spPr>
          <p:txBody>
            <a:bodyPr/>
            <a:lstStyle/>
            <a:p>
              <a:endParaRPr lang="en-US"/>
            </a:p>
          </p:txBody>
        </p:sp>
        <p:sp>
          <p:nvSpPr>
            <p:cNvPr id="23192" name="Oval 1507"/>
            <p:cNvSpPr>
              <a:spLocks noChangeArrowheads="1"/>
            </p:cNvSpPr>
            <p:nvPr/>
          </p:nvSpPr>
          <p:spPr bwMode="auto">
            <a:xfrm>
              <a:off x="1594" y="1857"/>
              <a:ext cx="11" cy="15"/>
            </a:xfrm>
            <a:prstGeom prst="ellipse">
              <a:avLst/>
            </a:prstGeom>
            <a:solidFill>
              <a:srgbClr val="4D4D4D"/>
            </a:solidFill>
            <a:ln w="7938">
              <a:solidFill>
                <a:srgbClr val="4D4D4D"/>
              </a:solidFill>
              <a:round/>
              <a:headEnd/>
              <a:tailEnd/>
            </a:ln>
          </p:spPr>
          <p:txBody>
            <a:bodyPr/>
            <a:lstStyle/>
            <a:p>
              <a:endParaRPr lang="en-US"/>
            </a:p>
          </p:txBody>
        </p:sp>
        <p:sp>
          <p:nvSpPr>
            <p:cNvPr id="23193" name="Oval 1508"/>
            <p:cNvSpPr>
              <a:spLocks noChangeArrowheads="1"/>
            </p:cNvSpPr>
            <p:nvPr/>
          </p:nvSpPr>
          <p:spPr bwMode="auto">
            <a:xfrm>
              <a:off x="1632" y="1904"/>
              <a:ext cx="11" cy="14"/>
            </a:xfrm>
            <a:prstGeom prst="ellipse">
              <a:avLst/>
            </a:prstGeom>
            <a:solidFill>
              <a:srgbClr val="4D4D4D"/>
            </a:solidFill>
            <a:ln w="7938">
              <a:solidFill>
                <a:srgbClr val="4D4D4D"/>
              </a:solidFill>
              <a:round/>
              <a:headEnd/>
              <a:tailEnd/>
            </a:ln>
          </p:spPr>
          <p:txBody>
            <a:bodyPr/>
            <a:lstStyle/>
            <a:p>
              <a:endParaRPr lang="en-US"/>
            </a:p>
          </p:txBody>
        </p:sp>
        <p:sp>
          <p:nvSpPr>
            <p:cNvPr id="23194" name="Oval 1509"/>
            <p:cNvSpPr>
              <a:spLocks noChangeArrowheads="1"/>
            </p:cNvSpPr>
            <p:nvPr/>
          </p:nvSpPr>
          <p:spPr bwMode="auto">
            <a:xfrm>
              <a:off x="1606" y="1922"/>
              <a:ext cx="11" cy="15"/>
            </a:xfrm>
            <a:prstGeom prst="ellipse">
              <a:avLst/>
            </a:prstGeom>
            <a:solidFill>
              <a:srgbClr val="4D4D4D"/>
            </a:solidFill>
            <a:ln w="7938">
              <a:solidFill>
                <a:srgbClr val="4D4D4D"/>
              </a:solidFill>
              <a:round/>
              <a:headEnd/>
              <a:tailEnd/>
            </a:ln>
          </p:spPr>
          <p:txBody>
            <a:bodyPr/>
            <a:lstStyle/>
            <a:p>
              <a:endParaRPr lang="en-US"/>
            </a:p>
          </p:txBody>
        </p:sp>
        <p:sp>
          <p:nvSpPr>
            <p:cNvPr id="23195" name="Oval 1510"/>
            <p:cNvSpPr>
              <a:spLocks noChangeArrowheads="1"/>
            </p:cNvSpPr>
            <p:nvPr/>
          </p:nvSpPr>
          <p:spPr bwMode="auto">
            <a:xfrm>
              <a:off x="1644" y="1930"/>
              <a:ext cx="11" cy="15"/>
            </a:xfrm>
            <a:prstGeom prst="ellipse">
              <a:avLst/>
            </a:prstGeom>
            <a:solidFill>
              <a:srgbClr val="4D4D4D"/>
            </a:solidFill>
            <a:ln w="7938">
              <a:solidFill>
                <a:srgbClr val="4D4D4D"/>
              </a:solidFill>
              <a:round/>
              <a:headEnd/>
              <a:tailEnd/>
            </a:ln>
          </p:spPr>
          <p:txBody>
            <a:bodyPr/>
            <a:lstStyle/>
            <a:p>
              <a:endParaRPr lang="en-US"/>
            </a:p>
          </p:txBody>
        </p:sp>
      </p:grpSp>
      <p:grpSp>
        <p:nvGrpSpPr>
          <p:cNvPr id="22586" name="Group 1511"/>
          <p:cNvGrpSpPr>
            <a:grpSpLocks/>
          </p:cNvGrpSpPr>
          <p:nvPr/>
        </p:nvGrpSpPr>
        <p:grpSpPr bwMode="auto">
          <a:xfrm>
            <a:off x="1535113" y="3906838"/>
            <a:ext cx="139700" cy="139700"/>
            <a:chOff x="1482" y="1857"/>
            <a:chExt cx="88" cy="88"/>
          </a:xfrm>
        </p:grpSpPr>
        <p:sp>
          <p:nvSpPr>
            <p:cNvPr id="23178" name="Oval 1512"/>
            <p:cNvSpPr>
              <a:spLocks noChangeArrowheads="1"/>
            </p:cNvSpPr>
            <p:nvPr/>
          </p:nvSpPr>
          <p:spPr bwMode="auto">
            <a:xfrm>
              <a:off x="1482" y="1888"/>
              <a:ext cx="11" cy="14"/>
            </a:xfrm>
            <a:prstGeom prst="ellipse">
              <a:avLst/>
            </a:prstGeom>
            <a:solidFill>
              <a:srgbClr val="4D4D4D"/>
            </a:solidFill>
            <a:ln w="7938">
              <a:solidFill>
                <a:srgbClr val="4D4D4D"/>
              </a:solidFill>
              <a:round/>
              <a:headEnd/>
              <a:tailEnd/>
            </a:ln>
          </p:spPr>
          <p:txBody>
            <a:bodyPr/>
            <a:lstStyle/>
            <a:p>
              <a:endParaRPr lang="en-US"/>
            </a:p>
          </p:txBody>
        </p:sp>
        <p:sp>
          <p:nvSpPr>
            <p:cNvPr id="23179" name="Oval 1513"/>
            <p:cNvSpPr>
              <a:spLocks noChangeArrowheads="1"/>
            </p:cNvSpPr>
            <p:nvPr/>
          </p:nvSpPr>
          <p:spPr bwMode="auto">
            <a:xfrm>
              <a:off x="1559" y="1869"/>
              <a:ext cx="11" cy="15"/>
            </a:xfrm>
            <a:prstGeom prst="ellipse">
              <a:avLst/>
            </a:prstGeom>
            <a:solidFill>
              <a:srgbClr val="4D4D4D"/>
            </a:solidFill>
            <a:ln w="7938">
              <a:solidFill>
                <a:srgbClr val="4D4D4D"/>
              </a:solidFill>
              <a:round/>
              <a:headEnd/>
              <a:tailEnd/>
            </a:ln>
          </p:spPr>
          <p:txBody>
            <a:bodyPr/>
            <a:lstStyle/>
            <a:p>
              <a:endParaRPr lang="en-US"/>
            </a:p>
          </p:txBody>
        </p:sp>
        <p:sp>
          <p:nvSpPr>
            <p:cNvPr id="23180" name="Oval 1514"/>
            <p:cNvSpPr>
              <a:spLocks noChangeArrowheads="1"/>
            </p:cNvSpPr>
            <p:nvPr/>
          </p:nvSpPr>
          <p:spPr bwMode="auto">
            <a:xfrm>
              <a:off x="1511" y="1892"/>
              <a:ext cx="11" cy="14"/>
            </a:xfrm>
            <a:prstGeom prst="ellipse">
              <a:avLst/>
            </a:prstGeom>
            <a:solidFill>
              <a:srgbClr val="4D4D4D"/>
            </a:solidFill>
            <a:ln w="7938">
              <a:solidFill>
                <a:srgbClr val="4D4D4D"/>
              </a:solidFill>
              <a:round/>
              <a:headEnd/>
              <a:tailEnd/>
            </a:ln>
          </p:spPr>
          <p:txBody>
            <a:bodyPr/>
            <a:lstStyle/>
            <a:p>
              <a:endParaRPr lang="en-US"/>
            </a:p>
          </p:txBody>
        </p:sp>
        <p:sp>
          <p:nvSpPr>
            <p:cNvPr id="23181" name="Oval 1515"/>
            <p:cNvSpPr>
              <a:spLocks noChangeArrowheads="1"/>
            </p:cNvSpPr>
            <p:nvPr/>
          </p:nvSpPr>
          <p:spPr bwMode="auto">
            <a:xfrm>
              <a:off x="1490" y="1930"/>
              <a:ext cx="10" cy="15"/>
            </a:xfrm>
            <a:prstGeom prst="ellipse">
              <a:avLst/>
            </a:prstGeom>
            <a:solidFill>
              <a:srgbClr val="4D4D4D"/>
            </a:solidFill>
            <a:ln w="7938">
              <a:solidFill>
                <a:srgbClr val="4D4D4D"/>
              </a:solidFill>
              <a:round/>
              <a:headEnd/>
              <a:tailEnd/>
            </a:ln>
          </p:spPr>
          <p:txBody>
            <a:bodyPr/>
            <a:lstStyle/>
            <a:p>
              <a:endParaRPr lang="en-US"/>
            </a:p>
          </p:txBody>
        </p:sp>
        <p:sp>
          <p:nvSpPr>
            <p:cNvPr id="23182" name="Oval 1516"/>
            <p:cNvSpPr>
              <a:spLocks noChangeArrowheads="1"/>
            </p:cNvSpPr>
            <p:nvPr/>
          </p:nvSpPr>
          <p:spPr bwMode="auto">
            <a:xfrm>
              <a:off x="1535" y="1861"/>
              <a:ext cx="11" cy="16"/>
            </a:xfrm>
            <a:prstGeom prst="ellipse">
              <a:avLst/>
            </a:prstGeom>
            <a:solidFill>
              <a:srgbClr val="4D4D4D"/>
            </a:solidFill>
            <a:ln w="7938">
              <a:solidFill>
                <a:srgbClr val="4D4D4D"/>
              </a:solidFill>
              <a:round/>
              <a:headEnd/>
              <a:tailEnd/>
            </a:ln>
          </p:spPr>
          <p:txBody>
            <a:bodyPr/>
            <a:lstStyle/>
            <a:p>
              <a:endParaRPr lang="en-US"/>
            </a:p>
          </p:txBody>
        </p:sp>
        <p:sp>
          <p:nvSpPr>
            <p:cNvPr id="23183" name="Oval 1517"/>
            <p:cNvSpPr>
              <a:spLocks noChangeArrowheads="1"/>
            </p:cNvSpPr>
            <p:nvPr/>
          </p:nvSpPr>
          <p:spPr bwMode="auto">
            <a:xfrm>
              <a:off x="1501" y="1857"/>
              <a:ext cx="11" cy="15"/>
            </a:xfrm>
            <a:prstGeom prst="ellipse">
              <a:avLst/>
            </a:prstGeom>
            <a:solidFill>
              <a:srgbClr val="4D4D4D"/>
            </a:solidFill>
            <a:ln w="7938">
              <a:solidFill>
                <a:srgbClr val="4D4D4D"/>
              </a:solidFill>
              <a:round/>
              <a:headEnd/>
              <a:tailEnd/>
            </a:ln>
          </p:spPr>
          <p:txBody>
            <a:bodyPr/>
            <a:lstStyle/>
            <a:p>
              <a:endParaRPr lang="en-US"/>
            </a:p>
          </p:txBody>
        </p:sp>
        <p:sp>
          <p:nvSpPr>
            <p:cNvPr id="23184" name="Oval 1518"/>
            <p:cNvSpPr>
              <a:spLocks noChangeArrowheads="1"/>
            </p:cNvSpPr>
            <p:nvPr/>
          </p:nvSpPr>
          <p:spPr bwMode="auto">
            <a:xfrm>
              <a:off x="1540" y="1904"/>
              <a:ext cx="11" cy="14"/>
            </a:xfrm>
            <a:prstGeom prst="ellipse">
              <a:avLst/>
            </a:prstGeom>
            <a:solidFill>
              <a:srgbClr val="4D4D4D"/>
            </a:solidFill>
            <a:ln w="7938">
              <a:solidFill>
                <a:srgbClr val="4D4D4D"/>
              </a:solidFill>
              <a:round/>
              <a:headEnd/>
              <a:tailEnd/>
            </a:ln>
          </p:spPr>
          <p:txBody>
            <a:bodyPr/>
            <a:lstStyle/>
            <a:p>
              <a:endParaRPr lang="en-US"/>
            </a:p>
          </p:txBody>
        </p:sp>
        <p:sp>
          <p:nvSpPr>
            <p:cNvPr id="23185" name="Oval 1519"/>
            <p:cNvSpPr>
              <a:spLocks noChangeArrowheads="1"/>
            </p:cNvSpPr>
            <p:nvPr/>
          </p:nvSpPr>
          <p:spPr bwMode="auto">
            <a:xfrm>
              <a:off x="1513" y="1922"/>
              <a:ext cx="10" cy="15"/>
            </a:xfrm>
            <a:prstGeom prst="ellipse">
              <a:avLst/>
            </a:prstGeom>
            <a:solidFill>
              <a:srgbClr val="4D4D4D"/>
            </a:solidFill>
            <a:ln w="7938">
              <a:solidFill>
                <a:srgbClr val="4D4D4D"/>
              </a:solidFill>
              <a:round/>
              <a:headEnd/>
              <a:tailEnd/>
            </a:ln>
          </p:spPr>
          <p:txBody>
            <a:bodyPr/>
            <a:lstStyle/>
            <a:p>
              <a:endParaRPr lang="en-US"/>
            </a:p>
          </p:txBody>
        </p:sp>
        <p:sp>
          <p:nvSpPr>
            <p:cNvPr id="23186" name="Oval 1520"/>
            <p:cNvSpPr>
              <a:spLocks noChangeArrowheads="1"/>
            </p:cNvSpPr>
            <p:nvPr/>
          </p:nvSpPr>
          <p:spPr bwMode="auto">
            <a:xfrm>
              <a:off x="1551" y="1930"/>
              <a:ext cx="11" cy="15"/>
            </a:xfrm>
            <a:prstGeom prst="ellipse">
              <a:avLst/>
            </a:prstGeom>
            <a:solidFill>
              <a:srgbClr val="4D4D4D"/>
            </a:solidFill>
            <a:ln w="7938">
              <a:solidFill>
                <a:srgbClr val="4D4D4D"/>
              </a:solidFill>
              <a:round/>
              <a:headEnd/>
              <a:tailEnd/>
            </a:ln>
          </p:spPr>
          <p:txBody>
            <a:bodyPr/>
            <a:lstStyle/>
            <a:p>
              <a:endParaRPr lang="en-US"/>
            </a:p>
          </p:txBody>
        </p:sp>
      </p:grpSp>
      <p:grpSp>
        <p:nvGrpSpPr>
          <p:cNvPr id="22587" name="Group 1521"/>
          <p:cNvGrpSpPr>
            <a:grpSpLocks/>
          </p:cNvGrpSpPr>
          <p:nvPr/>
        </p:nvGrpSpPr>
        <p:grpSpPr bwMode="auto">
          <a:xfrm>
            <a:off x="1436688" y="3913188"/>
            <a:ext cx="138112" cy="139700"/>
            <a:chOff x="1420" y="1861"/>
            <a:chExt cx="87" cy="88"/>
          </a:xfrm>
        </p:grpSpPr>
        <p:sp>
          <p:nvSpPr>
            <p:cNvPr id="23169" name="Oval 1522"/>
            <p:cNvSpPr>
              <a:spLocks noChangeArrowheads="1"/>
            </p:cNvSpPr>
            <p:nvPr/>
          </p:nvSpPr>
          <p:spPr bwMode="auto">
            <a:xfrm>
              <a:off x="1420" y="1892"/>
              <a:ext cx="11" cy="14"/>
            </a:xfrm>
            <a:prstGeom prst="ellipse">
              <a:avLst/>
            </a:prstGeom>
            <a:solidFill>
              <a:srgbClr val="4D4D4D"/>
            </a:solidFill>
            <a:ln w="7938">
              <a:solidFill>
                <a:srgbClr val="4D4D4D"/>
              </a:solidFill>
              <a:round/>
              <a:headEnd/>
              <a:tailEnd/>
            </a:ln>
          </p:spPr>
          <p:txBody>
            <a:bodyPr/>
            <a:lstStyle/>
            <a:p>
              <a:endParaRPr lang="en-US"/>
            </a:p>
          </p:txBody>
        </p:sp>
        <p:sp>
          <p:nvSpPr>
            <p:cNvPr id="23170" name="Oval 1523"/>
            <p:cNvSpPr>
              <a:spLocks noChangeArrowheads="1"/>
            </p:cNvSpPr>
            <p:nvPr/>
          </p:nvSpPr>
          <p:spPr bwMode="auto">
            <a:xfrm>
              <a:off x="1497" y="1873"/>
              <a:ext cx="10" cy="15"/>
            </a:xfrm>
            <a:prstGeom prst="ellipse">
              <a:avLst/>
            </a:prstGeom>
            <a:solidFill>
              <a:srgbClr val="4D4D4D"/>
            </a:solidFill>
            <a:ln w="7938">
              <a:solidFill>
                <a:srgbClr val="4D4D4D"/>
              </a:solidFill>
              <a:round/>
              <a:headEnd/>
              <a:tailEnd/>
            </a:ln>
          </p:spPr>
          <p:txBody>
            <a:bodyPr/>
            <a:lstStyle/>
            <a:p>
              <a:endParaRPr lang="en-US"/>
            </a:p>
          </p:txBody>
        </p:sp>
        <p:sp>
          <p:nvSpPr>
            <p:cNvPr id="23171" name="Oval 1524"/>
            <p:cNvSpPr>
              <a:spLocks noChangeArrowheads="1"/>
            </p:cNvSpPr>
            <p:nvPr/>
          </p:nvSpPr>
          <p:spPr bwMode="auto">
            <a:xfrm>
              <a:off x="1449" y="1896"/>
              <a:ext cx="10" cy="15"/>
            </a:xfrm>
            <a:prstGeom prst="ellipse">
              <a:avLst/>
            </a:prstGeom>
            <a:solidFill>
              <a:srgbClr val="4D4D4D"/>
            </a:solidFill>
            <a:ln w="7938">
              <a:solidFill>
                <a:srgbClr val="4D4D4D"/>
              </a:solidFill>
              <a:round/>
              <a:headEnd/>
              <a:tailEnd/>
            </a:ln>
          </p:spPr>
          <p:txBody>
            <a:bodyPr/>
            <a:lstStyle/>
            <a:p>
              <a:endParaRPr lang="en-US"/>
            </a:p>
          </p:txBody>
        </p:sp>
        <p:sp>
          <p:nvSpPr>
            <p:cNvPr id="23172" name="Oval 1525"/>
            <p:cNvSpPr>
              <a:spLocks noChangeArrowheads="1"/>
            </p:cNvSpPr>
            <p:nvPr/>
          </p:nvSpPr>
          <p:spPr bwMode="auto">
            <a:xfrm>
              <a:off x="1429" y="1933"/>
              <a:ext cx="8" cy="16"/>
            </a:xfrm>
            <a:prstGeom prst="ellipse">
              <a:avLst/>
            </a:prstGeom>
            <a:solidFill>
              <a:srgbClr val="4D4D4D"/>
            </a:solidFill>
            <a:ln w="7938">
              <a:solidFill>
                <a:srgbClr val="4D4D4D"/>
              </a:solidFill>
              <a:round/>
              <a:headEnd/>
              <a:tailEnd/>
            </a:ln>
          </p:spPr>
          <p:txBody>
            <a:bodyPr/>
            <a:lstStyle/>
            <a:p>
              <a:endParaRPr lang="en-US"/>
            </a:p>
          </p:txBody>
        </p:sp>
        <p:sp>
          <p:nvSpPr>
            <p:cNvPr id="23173" name="Oval 1526"/>
            <p:cNvSpPr>
              <a:spLocks noChangeArrowheads="1"/>
            </p:cNvSpPr>
            <p:nvPr/>
          </p:nvSpPr>
          <p:spPr bwMode="auto">
            <a:xfrm>
              <a:off x="1473" y="1865"/>
              <a:ext cx="10" cy="15"/>
            </a:xfrm>
            <a:prstGeom prst="ellipse">
              <a:avLst/>
            </a:prstGeom>
            <a:solidFill>
              <a:srgbClr val="4D4D4D"/>
            </a:solidFill>
            <a:ln w="7938">
              <a:solidFill>
                <a:srgbClr val="4D4D4D"/>
              </a:solidFill>
              <a:round/>
              <a:headEnd/>
              <a:tailEnd/>
            </a:ln>
          </p:spPr>
          <p:txBody>
            <a:bodyPr/>
            <a:lstStyle/>
            <a:p>
              <a:endParaRPr lang="en-US"/>
            </a:p>
          </p:txBody>
        </p:sp>
        <p:sp>
          <p:nvSpPr>
            <p:cNvPr id="23174" name="Oval 1527"/>
            <p:cNvSpPr>
              <a:spLocks noChangeArrowheads="1"/>
            </p:cNvSpPr>
            <p:nvPr/>
          </p:nvSpPr>
          <p:spPr bwMode="auto">
            <a:xfrm>
              <a:off x="1439" y="1861"/>
              <a:ext cx="11" cy="16"/>
            </a:xfrm>
            <a:prstGeom prst="ellipse">
              <a:avLst/>
            </a:prstGeom>
            <a:solidFill>
              <a:srgbClr val="4D4D4D"/>
            </a:solidFill>
            <a:ln w="7938">
              <a:solidFill>
                <a:srgbClr val="4D4D4D"/>
              </a:solidFill>
              <a:round/>
              <a:headEnd/>
              <a:tailEnd/>
            </a:ln>
          </p:spPr>
          <p:txBody>
            <a:bodyPr/>
            <a:lstStyle/>
            <a:p>
              <a:endParaRPr lang="en-US"/>
            </a:p>
          </p:txBody>
        </p:sp>
        <p:sp>
          <p:nvSpPr>
            <p:cNvPr id="23175" name="Oval 1528"/>
            <p:cNvSpPr>
              <a:spLocks noChangeArrowheads="1"/>
            </p:cNvSpPr>
            <p:nvPr/>
          </p:nvSpPr>
          <p:spPr bwMode="auto">
            <a:xfrm>
              <a:off x="1478" y="1906"/>
              <a:ext cx="10" cy="15"/>
            </a:xfrm>
            <a:prstGeom prst="ellipse">
              <a:avLst/>
            </a:prstGeom>
            <a:solidFill>
              <a:srgbClr val="4D4D4D"/>
            </a:solidFill>
            <a:ln w="7938">
              <a:solidFill>
                <a:srgbClr val="4D4D4D"/>
              </a:solidFill>
              <a:round/>
              <a:headEnd/>
              <a:tailEnd/>
            </a:ln>
          </p:spPr>
          <p:txBody>
            <a:bodyPr/>
            <a:lstStyle/>
            <a:p>
              <a:endParaRPr lang="en-US"/>
            </a:p>
          </p:txBody>
        </p:sp>
        <p:sp>
          <p:nvSpPr>
            <p:cNvPr id="23176" name="Oval 1529"/>
            <p:cNvSpPr>
              <a:spLocks noChangeArrowheads="1"/>
            </p:cNvSpPr>
            <p:nvPr/>
          </p:nvSpPr>
          <p:spPr bwMode="auto">
            <a:xfrm>
              <a:off x="1452" y="1925"/>
              <a:ext cx="10" cy="16"/>
            </a:xfrm>
            <a:prstGeom prst="ellipse">
              <a:avLst/>
            </a:prstGeom>
            <a:solidFill>
              <a:srgbClr val="4D4D4D"/>
            </a:solidFill>
            <a:ln w="7938">
              <a:solidFill>
                <a:srgbClr val="4D4D4D"/>
              </a:solidFill>
              <a:round/>
              <a:headEnd/>
              <a:tailEnd/>
            </a:ln>
          </p:spPr>
          <p:txBody>
            <a:bodyPr/>
            <a:lstStyle/>
            <a:p>
              <a:endParaRPr lang="en-US"/>
            </a:p>
          </p:txBody>
        </p:sp>
        <p:sp>
          <p:nvSpPr>
            <p:cNvPr id="23177" name="Oval 1530"/>
            <p:cNvSpPr>
              <a:spLocks noChangeArrowheads="1"/>
            </p:cNvSpPr>
            <p:nvPr/>
          </p:nvSpPr>
          <p:spPr bwMode="auto">
            <a:xfrm>
              <a:off x="1490" y="1933"/>
              <a:ext cx="10" cy="16"/>
            </a:xfrm>
            <a:prstGeom prst="ellipse">
              <a:avLst/>
            </a:prstGeom>
            <a:solidFill>
              <a:srgbClr val="4D4D4D"/>
            </a:solidFill>
            <a:ln w="7938">
              <a:solidFill>
                <a:srgbClr val="4D4D4D"/>
              </a:solidFill>
              <a:round/>
              <a:headEnd/>
              <a:tailEnd/>
            </a:ln>
          </p:spPr>
          <p:txBody>
            <a:bodyPr/>
            <a:lstStyle/>
            <a:p>
              <a:endParaRPr lang="en-US"/>
            </a:p>
          </p:txBody>
        </p:sp>
      </p:grpSp>
      <p:grpSp>
        <p:nvGrpSpPr>
          <p:cNvPr id="22588" name="Group 1531"/>
          <p:cNvGrpSpPr>
            <a:grpSpLocks/>
          </p:cNvGrpSpPr>
          <p:nvPr/>
        </p:nvGrpSpPr>
        <p:grpSpPr bwMode="auto">
          <a:xfrm>
            <a:off x="1755775" y="3902075"/>
            <a:ext cx="136525" cy="138113"/>
            <a:chOff x="1621" y="1854"/>
            <a:chExt cx="86" cy="87"/>
          </a:xfrm>
        </p:grpSpPr>
        <p:sp>
          <p:nvSpPr>
            <p:cNvPr id="23160" name="Oval 1532"/>
            <p:cNvSpPr>
              <a:spLocks noChangeArrowheads="1"/>
            </p:cNvSpPr>
            <p:nvPr/>
          </p:nvSpPr>
          <p:spPr bwMode="auto">
            <a:xfrm>
              <a:off x="1621" y="1884"/>
              <a:ext cx="10" cy="16"/>
            </a:xfrm>
            <a:prstGeom prst="ellipse">
              <a:avLst/>
            </a:prstGeom>
            <a:solidFill>
              <a:srgbClr val="4D4D4D"/>
            </a:solidFill>
            <a:ln w="7938">
              <a:solidFill>
                <a:srgbClr val="4D4D4D"/>
              </a:solidFill>
              <a:round/>
              <a:headEnd/>
              <a:tailEnd/>
            </a:ln>
          </p:spPr>
          <p:txBody>
            <a:bodyPr/>
            <a:lstStyle/>
            <a:p>
              <a:endParaRPr lang="en-US"/>
            </a:p>
          </p:txBody>
        </p:sp>
        <p:sp>
          <p:nvSpPr>
            <p:cNvPr id="23161" name="Oval 1533"/>
            <p:cNvSpPr>
              <a:spLocks noChangeArrowheads="1"/>
            </p:cNvSpPr>
            <p:nvPr/>
          </p:nvSpPr>
          <p:spPr bwMode="auto">
            <a:xfrm>
              <a:off x="1696" y="1865"/>
              <a:ext cx="11" cy="15"/>
            </a:xfrm>
            <a:prstGeom prst="ellipse">
              <a:avLst/>
            </a:prstGeom>
            <a:solidFill>
              <a:srgbClr val="4D4D4D"/>
            </a:solidFill>
            <a:ln w="7938">
              <a:solidFill>
                <a:srgbClr val="4D4D4D"/>
              </a:solidFill>
              <a:round/>
              <a:headEnd/>
              <a:tailEnd/>
            </a:ln>
          </p:spPr>
          <p:txBody>
            <a:bodyPr/>
            <a:lstStyle/>
            <a:p>
              <a:endParaRPr lang="en-US"/>
            </a:p>
          </p:txBody>
        </p:sp>
        <p:sp>
          <p:nvSpPr>
            <p:cNvPr id="23162" name="Oval 1534"/>
            <p:cNvSpPr>
              <a:spLocks noChangeArrowheads="1"/>
            </p:cNvSpPr>
            <p:nvPr/>
          </p:nvSpPr>
          <p:spPr bwMode="auto">
            <a:xfrm>
              <a:off x="1650" y="1888"/>
              <a:ext cx="9" cy="14"/>
            </a:xfrm>
            <a:prstGeom prst="ellipse">
              <a:avLst/>
            </a:prstGeom>
            <a:solidFill>
              <a:srgbClr val="4D4D4D"/>
            </a:solidFill>
            <a:ln w="7938">
              <a:solidFill>
                <a:srgbClr val="4D4D4D"/>
              </a:solidFill>
              <a:round/>
              <a:headEnd/>
              <a:tailEnd/>
            </a:ln>
          </p:spPr>
          <p:txBody>
            <a:bodyPr/>
            <a:lstStyle/>
            <a:p>
              <a:endParaRPr lang="en-US"/>
            </a:p>
          </p:txBody>
        </p:sp>
        <p:sp>
          <p:nvSpPr>
            <p:cNvPr id="23163" name="Oval 1535"/>
            <p:cNvSpPr>
              <a:spLocks noChangeArrowheads="1"/>
            </p:cNvSpPr>
            <p:nvPr/>
          </p:nvSpPr>
          <p:spPr bwMode="auto">
            <a:xfrm>
              <a:off x="1628" y="1925"/>
              <a:ext cx="11" cy="16"/>
            </a:xfrm>
            <a:prstGeom prst="ellipse">
              <a:avLst/>
            </a:prstGeom>
            <a:solidFill>
              <a:srgbClr val="4D4D4D"/>
            </a:solidFill>
            <a:ln w="7938">
              <a:solidFill>
                <a:srgbClr val="4D4D4D"/>
              </a:solidFill>
              <a:round/>
              <a:headEnd/>
              <a:tailEnd/>
            </a:ln>
          </p:spPr>
          <p:txBody>
            <a:bodyPr/>
            <a:lstStyle/>
            <a:p>
              <a:endParaRPr lang="en-US"/>
            </a:p>
          </p:txBody>
        </p:sp>
        <p:sp>
          <p:nvSpPr>
            <p:cNvPr id="23164" name="Oval 1536"/>
            <p:cNvSpPr>
              <a:spLocks noChangeArrowheads="1"/>
            </p:cNvSpPr>
            <p:nvPr/>
          </p:nvSpPr>
          <p:spPr bwMode="auto">
            <a:xfrm>
              <a:off x="1673" y="1857"/>
              <a:ext cx="10" cy="15"/>
            </a:xfrm>
            <a:prstGeom prst="ellipse">
              <a:avLst/>
            </a:prstGeom>
            <a:solidFill>
              <a:srgbClr val="4D4D4D"/>
            </a:solidFill>
            <a:ln w="7938">
              <a:solidFill>
                <a:srgbClr val="4D4D4D"/>
              </a:solidFill>
              <a:round/>
              <a:headEnd/>
              <a:tailEnd/>
            </a:ln>
          </p:spPr>
          <p:txBody>
            <a:bodyPr/>
            <a:lstStyle/>
            <a:p>
              <a:endParaRPr lang="en-US"/>
            </a:p>
          </p:txBody>
        </p:sp>
        <p:sp>
          <p:nvSpPr>
            <p:cNvPr id="23165" name="Oval 1537"/>
            <p:cNvSpPr>
              <a:spLocks noChangeArrowheads="1"/>
            </p:cNvSpPr>
            <p:nvPr/>
          </p:nvSpPr>
          <p:spPr bwMode="auto">
            <a:xfrm>
              <a:off x="1640" y="1854"/>
              <a:ext cx="10" cy="15"/>
            </a:xfrm>
            <a:prstGeom prst="ellipse">
              <a:avLst/>
            </a:prstGeom>
            <a:solidFill>
              <a:srgbClr val="4D4D4D"/>
            </a:solidFill>
            <a:ln w="7938">
              <a:solidFill>
                <a:srgbClr val="4D4D4D"/>
              </a:solidFill>
              <a:round/>
              <a:headEnd/>
              <a:tailEnd/>
            </a:ln>
          </p:spPr>
          <p:txBody>
            <a:bodyPr/>
            <a:lstStyle/>
            <a:p>
              <a:endParaRPr lang="en-US"/>
            </a:p>
          </p:txBody>
        </p:sp>
        <p:sp>
          <p:nvSpPr>
            <p:cNvPr id="23166" name="Oval 1538"/>
            <p:cNvSpPr>
              <a:spLocks noChangeArrowheads="1"/>
            </p:cNvSpPr>
            <p:nvPr/>
          </p:nvSpPr>
          <p:spPr bwMode="auto">
            <a:xfrm>
              <a:off x="1677" y="1897"/>
              <a:ext cx="11" cy="18"/>
            </a:xfrm>
            <a:prstGeom prst="ellipse">
              <a:avLst/>
            </a:prstGeom>
            <a:solidFill>
              <a:srgbClr val="4D4D4D"/>
            </a:solidFill>
            <a:ln w="7938">
              <a:solidFill>
                <a:srgbClr val="4D4D4D"/>
              </a:solidFill>
              <a:round/>
              <a:headEnd/>
              <a:tailEnd/>
            </a:ln>
          </p:spPr>
          <p:txBody>
            <a:bodyPr/>
            <a:lstStyle/>
            <a:p>
              <a:endParaRPr lang="en-US"/>
            </a:p>
          </p:txBody>
        </p:sp>
        <p:sp>
          <p:nvSpPr>
            <p:cNvPr id="23167" name="Oval 1539"/>
            <p:cNvSpPr>
              <a:spLocks noChangeArrowheads="1"/>
            </p:cNvSpPr>
            <p:nvPr/>
          </p:nvSpPr>
          <p:spPr bwMode="auto">
            <a:xfrm>
              <a:off x="1652" y="1919"/>
              <a:ext cx="10" cy="14"/>
            </a:xfrm>
            <a:prstGeom prst="ellipse">
              <a:avLst/>
            </a:prstGeom>
            <a:solidFill>
              <a:srgbClr val="4D4D4D"/>
            </a:solidFill>
            <a:ln w="7938">
              <a:solidFill>
                <a:srgbClr val="4D4D4D"/>
              </a:solidFill>
              <a:round/>
              <a:headEnd/>
              <a:tailEnd/>
            </a:ln>
          </p:spPr>
          <p:txBody>
            <a:bodyPr/>
            <a:lstStyle/>
            <a:p>
              <a:endParaRPr lang="en-US"/>
            </a:p>
          </p:txBody>
        </p:sp>
        <p:sp>
          <p:nvSpPr>
            <p:cNvPr id="23168" name="Oval 1540"/>
            <p:cNvSpPr>
              <a:spLocks noChangeArrowheads="1"/>
            </p:cNvSpPr>
            <p:nvPr/>
          </p:nvSpPr>
          <p:spPr bwMode="auto">
            <a:xfrm>
              <a:off x="1689" y="1925"/>
              <a:ext cx="11" cy="16"/>
            </a:xfrm>
            <a:prstGeom prst="ellipse">
              <a:avLst/>
            </a:prstGeom>
            <a:solidFill>
              <a:srgbClr val="4D4D4D"/>
            </a:solidFill>
            <a:ln w="7938">
              <a:solidFill>
                <a:srgbClr val="4D4D4D"/>
              </a:solidFill>
              <a:round/>
              <a:headEnd/>
              <a:tailEnd/>
            </a:ln>
          </p:spPr>
          <p:txBody>
            <a:bodyPr/>
            <a:lstStyle/>
            <a:p>
              <a:endParaRPr lang="en-US"/>
            </a:p>
          </p:txBody>
        </p:sp>
      </p:grpSp>
      <p:grpSp>
        <p:nvGrpSpPr>
          <p:cNvPr id="22589" name="Group 1541"/>
          <p:cNvGrpSpPr>
            <a:grpSpLocks/>
          </p:cNvGrpSpPr>
          <p:nvPr/>
        </p:nvGrpSpPr>
        <p:grpSpPr bwMode="auto">
          <a:xfrm>
            <a:off x="1590675" y="3925888"/>
            <a:ext cx="139700" cy="136525"/>
            <a:chOff x="1517" y="1869"/>
            <a:chExt cx="88" cy="86"/>
          </a:xfrm>
        </p:grpSpPr>
        <p:sp>
          <p:nvSpPr>
            <p:cNvPr id="23151" name="Oval 1542"/>
            <p:cNvSpPr>
              <a:spLocks noChangeArrowheads="1"/>
            </p:cNvSpPr>
            <p:nvPr/>
          </p:nvSpPr>
          <p:spPr bwMode="auto">
            <a:xfrm>
              <a:off x="1517" y="1897"/>
              <a:ext cx="11" cy="18"/>
            </a:xfrm>
            <a:prstGeom prst="ellipse">
              <a:avLst/>
            </a:prstGeom>
            <a:solidFill>
              <a:srgbClr val="4D4D4D"/>
            </a:solidFill>
            <a:ln w="7938">
              <a:solidFill>
                <a:srgbClr val="4D4D4D"/>
              </a:solidFill>
              <a:round/>
              <a:headEnd/>
              <a:tailEnd/>
            </a:ln>
          </p:spPr>
          <p:txBody>
            <a:bodyPr/>
            <a:lstStyle/>
            <a:p>
              <a:endParaRPr lang="en-US"/>
            </a:p>
          </p:txBody>
        </p:sp>
        <p:sp>
          <p:nvSpPr>
            <p:cNvPr id="23152" name="Oval 1543"/>
            <p:cNvSpPr>
              <a:spLocks noChangeArrowheads="1"/>
            </p:cNvSpPr>
            <p:nvPr/>
          </p:nvSpPr>
          <p:spPr bwMode="auto">
            <a:xfrm>
              <a:off x="1594" y="1881"/>
              <a:ext cx="11" cy="12"/>
            </a:xfrm>
            <a:prstGeom prst="ellipse">
              <a:avLst/>
            </a:prstGeom>
            <a:solidFill>
              <a:srgbClr val="4D4D4D"/>
            </a:solidFill>
            <a:ln w="7938">
              <a:solidFill>
                <a:srgbClr val="4D4D4D"/>
              </a:solidFill>
              <a:round/>
              <a:headEnd/>
              <a:tailEnd/>
            </a:ln>
          </p:spPr>
          <p:txBody>
            <a:bodyPr/>
            <a:lstStyle/>
            <a:p>
              <a:endParaRPr lang="en-US"/>
            </a:p>
          </p:txBody>
        </p:sp>
        <p:sp>
          <p:nvSpPr>
            <p:cNvPr id="23153" name="Oval 1544"/>
            <p:cNvSpPr>
              <a:spLocks noChangeArrowheads="1"/>
            </p:cNvSpPr>
            <p:nvPr/>
          </p:nvSpPr>
          <p:spPr bwMode="auto">
            <a:xfrm>
              <a:off x="1547" y="1904"/>
              <a:ext cx="11" cy="14"/>
            </a:xfrm>
            <a:prstGeom prst="ellipse">
              <a:avLst/>
            </a:prstGeom>
            <a:solidFill>
              <a:srgbClr val="4D4D4D"/>
            </a:solidFill>
            <a:ln w="7938">
              <a:solidFill>
                <a:srgbClr val="4D4D4D"/>
              </a:solidFill>
              <a:round/>
              <a:headEnd/>
              <a:tailEnd/>
            </a:ln>
          </p:spPr>
          <p:txBody>
            <a:bodyPr/>
            <a:lstStyle/>
            <a:p>
              <a:endParaRPr lang="en-US"/>
            </a:p>
          </p:txBody>
        </p:sp>
        <p:sp>
          <p:nvSpPr>
            <p:cNvPr id="23154" name="Oval 1545"/>
            <p:cNvSpPr>
              <a:spLocks noChangeArrowheads="1"/>
            </p:cNvSpPr>
            <p:nvPr/>
          </p:nvSpPr>
          <p:spPr bwMode="auto">
            <a:xfrm>
              <a:off x="1526" y="1941"/>
              <a:ext cx="10" cy="14"/>
            </a:xfrm>
            <a:prstGeom prst="ellipse">
              <a:avLst/>
            </a:prstGeom>
            <a:solidFill>
              <a:srgbClr val="4D4D4D"/>
            </a:solidFill>
            <a:ln w="7938">
              <a:solidFill>
                <a:srgbClr val="4D4D4D"/>
              </a:solidFill>
              <a:round/>
              <a:headEnd/>
              <a:tailEnd/>
            </a:ln>
          </p:spPr>
          <p:txBody>
            <a:bodyPr/>
            <a:lstStyle/>
            <a:p>
              <a:endParaRPr lang="en-US"/>
            </a:p>
          </p:txBody>
        </p:sp>
        <p:sp>
          <p:nvSpPr>
            <p:cNvPr id="23155" name="Oval 1546"/>
            <p:cNvSpPr>
              <a:spLocks noChangeArrowheads="1"/>
            </p:cNvSpPr>
            <p:nvPr/>
          </p:nvSpPr>
          <p:spPr bwMode="auto">
            <a:xfrm>
              <a:off x="1571" y="1873"/>
              <a:ext cx="10" cy="15"/>
            </a:xfrm>
            <a:prstGeom prst="ellipse">
              <a:avLst/>
            </a:prstGeom>
            <a:solidFill>
              <a:srgbClr val="4D4D4D"/>
            </a:solidFill>
            <a:ln w="7938">
              <a:solidFill>
                <a:srgbClr val="4D4D4D"/>
              </a:solidFill>
              <a:round/>
              <a:headEnd/>
              <a:tailEnd/>
            </a:ln>
          </p:spPr>
          <p:txBody>
            <a:bodyPr/>
            <a:lstStyle/>
            <a:p>
              <a:endParaRPr lang="en-US"/>
            </a:p>
          </p:txBody>
        </p:sp>
        <p:sp>
          <p:nvSpPr>
            <p:cNvPr id="23156" name="Oval 1547"/>
            <p:cNvSpPr>
              <a:spLocks noChangeArrowheads="1"/>
            </p:cNvSpPr>
            <p:nvPr/>
          </p:nvSpPr>
          <p:spPr bwMode="auto">
            <a:xfrm>
              <a:off x="1536" y="1869"/>
              <a:ext cx="11" cy="15"/>
            </a:xfrm>
            <a:prstGeom prst="ellipse">
              <a:avLst/>
            </a:prstGeom>
            <a:solidFill>
              <a:srgbClr val="4D4D4D"/>
            </a:solidFill>
            <a:ln w="7938">
              <a:solidFill>
                <a:srgbClr val="4D4D4D"/>
              </a:solidFill>
              <a:round/>
              <a:headEnd/>
              <a:tailEnd/>
            </a:ln>
          </p:spPr>
          <p:txBody>
            <a:bodyPr/>
            <a:lstStyle/>
            <a:p>
              <a:endParaRPr lang="en-US"/>
            </a:p>
          </p:txBody>
        </p:sp>
        <p:sp>
          <p:nvSpPr>
            <p:cNvPr id="23157" name="Oval 1548"/>
            <p:cNvSpPr>
              <a:spLocks noChangeArrowheads="1"/>
            </p:cNvSpPr>
            <p:nvPr/>
          </p:nvSpPr>
          <p:spPr bwMode="auto">
            <a:xfrm>
              <a:off x="1575" y="1915"/>
              <a:ext cx="11" cy="14"/>
            </a:xfrm>
            <a:prstGeom prst="ellipse">
              <a:avLst/>
            </a:prstGeom>
            <a:solidFill>
              <a:srgbClr val="4D4D4D"/>
            </a:solidFill>
            <a:ln w="7938">
              <a:solidFill>
                <a:srgbClr val="4D4D4D"/>
              </a:solidFill>
              <a:round/>
              <a:headEnd/>
              <a:tailEnd/>
            </a:ln>
          </p:spPr>
          <p:txBody>
            <a:bodyPr/>
            <a:lstStyle/>
            <a:p>
              <a:endParaRPr lang="en-US"/>
            </a:p>
          </p:txBody>
        </p:sp>
        <p:sp>
          <p:nvSpPr>
            <p:cNvPr id="23158" name="Oval 1549"/>
            <p:cNvSpPr>
              <a:spLocks noChangeArrowheads="1"/>
            </p:cNvSpPr>
            <p:nvPr/>
          </p:nvSpPr>
          <p:spPr bwMode="auto">
            <a:xfrm>
              <a:off x="1550" y="1933"/>
              <a:ext cx="10" cy="16"/>
            </a:xfrm>
            <a:prstGeom prst="ellipse">
              <a:avLst/>
            </a:prstGeom>
            <a:solidFill>
              <a:srgbClr val="4D4D4D"/>
            </a:solidFill>
            <a:ln w="7938">
              <a:solidFill>
                <a:srgbClr val="4D4D4D"/>
              </a:solidFill>
              <a:round/>
              <a:headEnd/>
              <a:tailEnd/>
            </a:ln>
          </p:spPr>
          <p:txBody>
            <a:bodyPr/>
            <a:lstStyle/>
            <a:p>
              <a:endParaRPr lang="en-US"/>
            </a:p>
          </p:txBody>
        </p:sp>
        <p:sp>
          <p:nvSpPr>
            <p:cNvPr id="23159" name="Oval 1550"/>
            <p:cNvSpPr>
              <a:spLocks noChangeArrowheads="1"/>
            </p:cNvSpPr>
            <p:nvPr/>
          </p:nvSpPr>
          <p:spPr bwMode="auto">
            <a:xfrm>
              <a:off x="1588" y="1941"/>
              <a:ext cx="10" cy="14"/>
            </a:xfrm>
            <a:prstGeom prst="ellipse">
              <a:avLst/>
            </a:prstGeom>
            <a:solidFill>
              <a:srgbClr val="4D4D4D"/>
            </a:solidFill>
            <a:ln w="7938">
              <a:solidFill>
                <a:srgbClr val="4D4D4D"/>
              </a:solidFill>
              <a:round/>
              <a:headEnd/>
              <a:tailEnd/>
            </a:ln>
          </p:spPr>
          <p:txBody>
            <a:bodyPr/>
            <a:lstStyle/>
            <a:p>
              <a:endParaRPr lang="en-US"/>
            </a:p>
          </p:txBody>
        </p:sp>
      </p:grpSp>
      <p:sp>
        <p:nvSpPr>
          <p:cNvPr id="22590" name="Oval 1551"/>
          <p:cNvSpPr>
            <a:spLocks noChangeArrowheads="1"/>
          </p:cNvSpPr>
          <p:nvPr/>
        </p:nvSpPr>
        <p:spPr bwMode="auto">
          <a:xfrm>
            <a:off x="1682750" y="3956050"/>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591" name="Oval 1552"/>
          <p:cNvSpPr>
            <a:spLocks noChangeArrowheads="1"/>
          </p:cNvSpPr>
          <p:nvPr/>
        </p:nvSpPr>
        <p:spPr bwMode="auto">
          <a:xfrm>
            <a:off x="1804988" y="3925888"/>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592" name="Oval 1553"/>
          <p:cNvSpPr>
            <a:spLocks noChangeArrowheads="1"/>
          </p:cNvSpPr>
          <p:nvPr/>
        </p:nvSpPr>
        <p:spPr bwMode="auto">
          <a:xfrm>
            <a:off x="1728788" y="3962400"/>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593" name="Oval 1554"/>
          <p:cNvSpPr>
            <a:spLocks noChangeArrowheads="1"/>
          </p:cNvSpPr>
          <p:nvPr/>
        </p:nvSpPr>
        <p:spPr bwMode="auto">
          <a:xfrm>
            <a:off x="1695450" y="4022725"/>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594" name="Oval 1555"/>
          <p:cNvSpPr>
            <a:spLocks noChangeArrowheads="1"/>
          </p:cNvSpPr>
          <p:nvPr/>
        </p:nvSpPr>
        <p:spPr bwMode="auto">
          <a:xfrm>
            <a:off x="1766888" y="3913188"/>
            <a:ext cx="17462" cy="25400"/>
          </a:xfrm>
          <a:prstGeom prst="ellipse">
            <a:avLst/>
          </a:prstGeom>
          <a:solidFill>
            <a:srgbClr val="4D4D4D"/>
          </a:solidFill>
          <a:ln w="7938">
            <a:solidFill>
              <a:srgbClr val="4D4D4D"/>
            </a:solidFill>
            <a:round/>
            <a:headEnd/>
            <a:tailEnd/>
          </a:ln>
        </p:spPr>
        <p:txBody>
          <a:bodyPr/>
          <a:lstStyle/>
          <a:p>
            <a:endParaRPr lang="en-US"/>
          </a:p>
        </p:txBody>
      </p:sp>
      <p:sp>
        <p:nvSpPr>
          <p:cNvPr id="22595" name="Oval 1556"/>
          <p:cNvSpPr>
            <a:spLocks noChangeArrowheads="1"/>
          </p:cNvSpPr>
          <p:nvPr/>
        </p:nvSpPr>
        <p:spPr bwMode="auto">
          <a:xfrm>
            <a:off x="1712913" y="3906838"/>
            <a:ext cx="17462" cy="23812"/>
          </a:xfrm>
          <a:prstGeom prst="ellipse">
            <a:avLst/>
          </a:prstGeom>
          <a:solidFill>
            <a:srgbClr val="4D4D4D"/>
          </a:solidFill>
          <a:ln w="7938">
            <a:solidFill>
              <a:srgbClr val="4D4D4D"/>
            </a:solidFill>
            <a:round/>
            <a:headEnd/>
            <a:tailEnd/>
          </a:ln>
        </p:spPr>
        <p:txBody>
          <a:bodyPr/>
          <a:lstStyle/>
          <a:p>
            <a:endParaRPr lang="en-US"/>
          </a:p>
        </p:txBody>
      </p:sp>
      <p:sp>
        <p:nvSpPr>
          <p:cNvPr id="22596" name="Oval 1557"/>
          <p:cNvSpPr>
            <a:spLocks noChangeArrowheads="1"/>
          </p:cNvSpPr>
          <p:nvPr/>
        </p:nvSpPr>
        <p:spPr bwMode="auto">
          <a:xfrm>
            <a:off x="1773238" y="3981450"/>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597" name="Oval 1558"/>
          <p:cNvSpPr>
            <a:spLocks noChangeArrowheads="1"/>
          </p:cNvSpPr>
          <p:nvPr/>
        </p:nvSpPr>
        <p:spPr bwMode="auto">
          <a:xfrm>
            <a:off x="1731963" y="4010025"/>
            <a:ext cx="17462" cy="23813"/>
          </a:xfrm>
          <a:prstGeom prst="ellipse">
            <a:avLst/>
          </a:prstGeom>
          <a:solidFill>
            <a:srgbClr val="4D4D4D"/>
          </a:solidFill>
          <a:ln w="7938">
            <a:solidFill>
              <a:srgbClr val="4D4D4D"/>
            </a:solidFill>
            <a:round/>
            <a:headEnd/>
            <a:tailEnd/>
          </a:ln>
        </p:spPr>
        <p:txBody>
          <a:bodyPr/>
          <a:lstStyle/>
          <a:p>
            <a:endParaRPr lang="en-US"/>
          </a:p>
        </p:txBody>
      </p:sp>
      <p:sp>
        <p:nvSpPr>
          <p:cNvPr id="22598" name="Oval 1559"/>
          <p:cNvSpPr>
            <a:spLocks noChangeArrowheads="1"/>
          </p:cNvSpPr>
          <p:nvPr/>
        </p:nvSpPr>
        <p:spPr bwMode="auto">
          <a:xfrm>
            <a:off x="1792288" y="4022725"/>
            <a:ext cx="17462" cy="23813"/>
          </a:xfrm>
          <a:prstGeom prst="ellipse">
            <a:avLst/>
          </a:prstGeom>
          <a:solidFill>
            <a:srgbClr val="4D4D4D"/>
          </a:solidFill>
          <a:ln w="7938">
            <a:solidFill>
              <a:srgbClr val="4D4D4D"/>
            </a:solidFill>
            <a:round/>
            <a:headEnd/>
            <a:tailEnd/>
          </a:ln>
        </p:spPr>
        <p:txBody>
          <a:bodyPr/>
          <a:lstStyle/>
          <a:p>
            <a:endParaRPr lang="en-US"/>
          </a:p>
        </p:txBody>
      </p:sp>
      <p:sp>
        <p:nvSpPr>
          <p:cNvPr id="22599" name="Oval 1560"/>
          <p:cNvSpPr>
            <a:spLocks noChangeArrowheads="1"/>
          </p:cNvSpPr>
          <p:nvPr/>
        </p:nvSpPr>
        <p:spPr bwMode="auto">
          <a:xfrm>
            <a:off x="1682750" y="3956050"/>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600" name="Oval 1561"/>
          <p:cNvSpPr>
            <a:spLocks noChangeArrowheads="1"/>
          </p:cNvSpPr>
          <p:nvPr/>
        </p:nvSpPr>
        <p:spPr bwMode="auto">
          <a:xfrm>
            <a:off x="1804988" y="3925888"/>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601" name="Oval 1562"/>
          <p:cNvSpPr>
            <a:spLocks noChangeArrowheads="1"/>
          </p:cNvSpPr>
          <p:nvPr/>
        </p:nvSpPr>
        <p:spPr bwMode="auto">
          <a:xfrm>
            <a:off x="1728788" y="3962400"/>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602" name="Oval 1563"/>
          <p:cNvSpPr>
            <a:spLocks noChangeArrowheads="1"/>
          </p:cNvSpPr>
          <p:nvPr/>
        </p:nvSpPr>
        <p:spPr bwMode="auto">
          <a:xfrm>
            <a:off x="1695450" y="4022725"/>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603" name="Oval 1564"/>
          <p:cNvSpPr>
            <a:spLocks noChangeArrowheads="1"/>
          </p:cNvSpPr>
          <p:nvPr/>
        </p:nvSpPr>
        <p:spPr bwMode="auto">
          <a:xfrm>
            <a:off x="1766888" y="3913188"/>
            <a:ext cx="17462" cy="25400"/>
          </a:xfrm>
          <a:prstGeom prst="ellipse">
            <a:avLst/>
          </a:prstGeom>
          <a:solidFill>
            <a:srgbClr val="4D4D4D"/>
          </a:solidFill>
          <a:ln w="7938">
            <a:solidFill>
              <a:srgbClr val="4D4D4D"/>
            </a:solidFill>
            <a:round/>
            <a:headEnd/>
            <a:tailEnd/>
          </a:ln>
        </p:spPr>
        <p:txBody>
          <a:bodyPr/>
          <a:lstStyle/>
          <a:p>
            <a:endParaRPr lang="en-US"/>
          </a:p>
        </p:txBody>
      </p:sp>
      <p:sp>
        <p:nvSpPr>
          <p:cNvPr id="22604" name="Oval 1565"/>
          <p:cNvSpPr>
            <a:spLocks noChangeArrowheads="1"/>
          </p:cNvSpPr>
          <p:nvPr/>
        </p:nvSpPr>
        <p:spPr bwMode="auto">
          <a:xfrm>
            <a:off x="1712913" y="3906838"/>
            <a:ext cx="17462" cy="23812"/>
          </a:xfrm>
          <a:prstGeom prst="ellipse">
            <a:avLst/>
          </a:prstGeom>
          <a:solidFill>
            <a:srgbClr val="4D4D4D"/>
          </a:solidFill>
          <a:ln w="7938">
            <a:solidFill>
              <a:srgbClr val="4D4D4D"/>
            </a:solidFill>
            <a:round/>
            <a:headEnd/>
            <a:tailEnd/>
          </a:ln>
        </p:spPr>
        <p:txBody>
          <a:bodyPr/>
          <a:lstStyle/>
          <a:p>
            <a:endParaRPr lang="en-US"/>
          </a:p>
        </p:txBody>
      </p:sp>
      <p:sp>
        <p:nvSpPr>
          <p:cNvPr id="22605" name="Oval 1566"/>
          <p:cNvSpPr>
            <a:spLocks noChangeArrowheads="1"/>
          </p:cNvSpPr>
          <p:nvPr/>
        </p:nvSpPr>
        <p:spPr bwMode="auto">
          <a:xfrm>
            <a:off x="1773238" y="3981450"/>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606" name="Oval 1567"/>
          <p:cNvSpPr>
            <a:spLocks noChangeArrowheads="1"/>
          </p:cNvSpPr>
          <p:nvPr/>
        </p:nvSpPr>
        <p:spPr bwMode="auto">
          <a:xfrm>
            <a:off x="1731963" y="4010025"/>
            <a:ext cx="17462" cy="23813"/>
          </a:xfrm>
          <a:prstGeom prst="ellipse">
            <a:avLst/>
          </a:prstGeom>
          <a:solidFill>
            <a:srgbClr val="4D4D4D"/>
          </a:solidFill>
          <a:ln w="7938">
            <a:solidFill>
              <a:srgbClr val="4D4D4D"/>
            </a:solidFill>
            <a:round/>
            <a:headEnd/>
            <a:tailEnd/>
          </a:ln>
        </p:spPr>
        <p:txBody>
          <a:bodyPr/>
          <a:lstStyle/>
          <a:p>
            <a:endParaRPr lang="en-US"/>
          </a:p>
        </p:txBody>
      </p:sp>
      <p:sp>
        <p:nvSpPr>
          <p:cNvPr id="22607" name="Oval 1568"/>
          <p:cNvSpPr>
            <a:spLocks noChangeArrowheads="1"/>
          </p:cNvSpPr>
          <p:nvPr/>
        </p:nvSpPr>
        <p:spPr bwMode="auto">
          <a:xfrm>
            <a:off x="1792288" y="4022725"/>
            <a:ext cx="17462" cy="23813"/>
          </a:xfrm>
          <a:prstGeom prst="ellipse">
            <a:avLst/>
          </a:prstGeom>
          <a:solidFill>
            <a:srgbClr val="4D4D4D"/>
          </a:solidFill>
          <a:ln w="7938">
            <a:solidFill>
              <a:srgbClr val="4D4D4D"/>
            </a:solidFill>
            <a:round/>
            <a:headEnd/>
            <a:tailEnd/>
          </a:ln>
        </p:spPr>
        <p:txBody>
          <a:bodyPr/>
          <a:lstStyle/>
          <a:p>
            <a:endParaRPr lang="en-US"/>
          </a:p>
        </p:txBody>
      </p:sp>
      <p:sp>
        <p:nvSpPr>
          <p:cNvPr id="22608" name="Oval 1569"/>
          <p:cNvSpPr>
            <a:spLocks noChangeArrowheads="1"/>
          </p:cNvSpPr>
          <p:nvPr/>
        </p:nvSpPr>
        <p:spPr bwMode="auto">
          <a:xfrm>
            <a:off x="1535113" y="3956050"/>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609" name="Oval 1570"/>
          <p:cNvSpPr>
            <a:spLocks noChangeArrowheads="1"/>
          </p:cNvSpPr>
          <p:nvPr/>
        </p:nvSpPr>
        <p:spPr bwMode="auto">
          <a:xfrm>
            <a:off x="1657350" y="3925888"/>
            <a:ext cx="17463" cy="23812"/>
          </a:xfrm>
          <a:prstGeom prst="ellipse">
            <a:avLst/>
          </a:prstGeom>
          <a:solidFill>
            <a:srgbClr val="4D4D4D"/>
          </a:solidFill>
          <a:ln w="7938">
            <a:solidFill>
              <a:srgbClr val="4D4D4D"/>
            </a:solidFill>
            <a:round/>
            <a:headEnd/>
            <a:tailEnd/>
          </a:ln>
        </p:spPr>
        <p:txBody>
          <a:bodyPr/>
          <a:lstStyle/>
          <a:p>
            <a:endParaRPr lang="en-US"/>
          </a:p>
        </p:txBody>
      </p:sp>
      <p:sp>
        <p:nvSpPr>
          <p:cNvPr id="22610" name="Oval 1571"/>
          <p:cNvSpPr>
            <a:spLocks noChangeArrowheads="1"/>
          </p:cNvSpPr>
          <p:nvPr/>
        </p:nvSpPr>
        <p:spPr bwMode="auto">
          <a:xfrm>
            <a:off x="1581150" y="3962400"/>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611" name="Oval 1572"/>
          <p:cNvSpPr>
            <a:spLocks noChangeArrowheads="1"/>
          </p:cNvSpPr>
          <p:nvPr/>
        </p:nvSpPr>
        <p:spPr bwMode="auto">
          <a:xfrm>
            <a:off x="1547813" y="4022725"/>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612" name="Oval 1573"/>
          <p:cNvSpPr>
            <a:spLocks noChangeArrowheads="1"/>
          </p:cNvSpPr>
          <p:nvPr/>
        </p:nvSpPr>
        <p:spPr bwMode="auto">
          <a:xfrm>
            <a:off x="1619250" y="3913188"/>
            <a:ext cx="17463" cy="25400"/>
          </a:xfrm>
          <a:prstGeom prst="ellipse">
            <a:avLst/>
          </a:prstGeom>
          <a:solidFill>
            <a:srgbClr val="4D4D4D"/>
          </a:solidFill>
          <a:ln w="7938">
            <a:solidFill>
              <a:srgbClr val="4D4D4D"/>
            </a:solidFill>
            <a:round/>
            <a:headEnd/>
            <a:tailEnd/>
          </a:ln>
        </p:spPr>
        <p:txBody>
          <a:bodyPr/>
          <a:lstStyle/>
          <a:p>
            <a:endParaRPr lang="en-US"/>
          </a:p>
        </p:txBody>
      </p:sp>
      <p:sp>
        <p:nvSpPr>
          <p:cNvPr id="22613" name="Oval 1574"/>
          <p:cNvSpPr>
            <a:spLocks noChangeArrowheads="1"/>
          </p:cNvSpPr>
          <p:nvPr/>
        </p:nvSpPr>
        <p:spPr bwMode="auto">
          <a:xfrm>
            <a:off x="1565275" y="3906838"/>
            <a:ext cx="17463" cy="23812"/>
          </a:xfrm>
          <a:prstGeom prst="ellipse">
            <a:avLst/>
          </a:prstGeom>
          <a:solidFill>
            <a:srgbClr val="4D4D4D"/>
          </a:solidFill>
          <a:ln w="7938">
            <a:solidFill>
              <a:srgbClr val="4D4D4D"/>
            </a:solidFill>
            <a:round/>
            <a:headEnd/>
            <a:tailEnd/>
          </a:ln>
        </p:spPr>
        <p:txBody>
          <a:bodyPr/>
          <a:lstStyle/>
          <a:p>
            <a:endParaRPr lang="en-US"/>
          </a:p>
        </p:txBody>
      </p:sp>
      <p:sp>
        <p:nvSpPr>
          <p:cNvPr id="22614" name="Oval 1575"/>
          <p:cNvSpPr>
            <a:spLocks noChangeArrowheads="1"/>
          </p:cNvSpPr>
          <p:nvPr/>
        </p:nvSpPr>
        <p:spPr bwMode="auto">
          <a:xfrm>
            <a:off x="1627188" y="3981450"/>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615" name="Oval 1576"/>
          <p:cNvSpPr>
            <a:spLocks noChangeArrowheads="1"/>
          </p:cNvSpPr>
          <p:nvPr/>
        </p:nvSpPr>
        <p:spPr bwMode="auto">
          <a:xfrm>
            <a:off x="1584325" y="4010025"/>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616" name="Oval 1577"/>
          <p:cNvSpPr>
            <a:spLocks noChangeArrowheads="1"/>
          </p:cNvSpPr>
          <p:nvPr/>
        </p:nvSpPr>
        <p:spPr bwMode="auto">
          <a:xfrm>
            <a:off x="1644650" y="4022725"/>
            <a:ext cx="17463" cy="23813"/>
          </a:xfrm>
          <a:prstGeom prst="ellipse">
            <a:avLst/>
          </a:prstGeom>
          <a:solidFill>
            <a:srgbClr val="4D4D4D"/>
          </a:solidFill>
          <a:ln w="7938">
            <a:solidFill>
              <a:srgbClr val="4D4D4D"/>
            </a:solidFill>
            <a:round/>
            <a:headEnd/>
            <a:tailEnd/>
          </a:ln>
        </p:spPr>
        <p:txBody>
          <a:bodyPr/>
          <a:lstStyle/>
          <a:p>
            <a:endParaRPr lang="en-US"/>
          </a:p>
        </p:txBody>
      </p:sp>
      <p:sp>
        <p:nvSpPr>
          <p:cNvPr id="22617" name="Oval 1578"/>
          <p:cNvSpPr>
            <a:spLocks noChangeArrowheads="1"/>
          </p:cNvSpPr>
          <p:nvPr/>
        </p:nvSpPr>
        <p:spPr bwMode="auto">
          <a:xfrm>
            <a:off x="1535113" y="3956050"/>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618" name="Oval 1579"/>
          <p:cNvSpPr>
            <a:spLocks noChangeArrowheads="1"/>
          </p:cNvSpPr>
          <p:nvPr/>
        </p:nvSpPr>
        <p:spPr bwMode="auto">
          <a:xfrm>
            <a:off x="1657350" y="3925888"/>
            <a:ext cx="17463" cy="23812"/>
          </a:xfrm>
          <a:prstGeom prst="ellipse">
            <a:avLst/>
          </a:prstGeom>
          <a:solidFill>
            <a:srgbClr val="4D4D4D"/>
          </a:solidFill>
          <a:ln w="7938">
            <a:solidFill>
              <a:srgbClr val="4D4D4D"/>
            </a:solidFill>
            <a:round/>
            <a:headEnd/>
            <a:tailEnd/>
          </a:ln>
        </p:spPr>
        <p:txBody>
          <a:bodyPr/>
          <a:lstStyle/>
          <a:p>
            <a:endParaRPr lang="en-US"/>
          </a:p>
        </p:txBody>
      </p:sp>
      <p:sp>
        <p:nvSpPr>
          <p:cNvPr id="22619" name="Oval 1580"/>
          <p:cNvSpPr>
            <a:spLocks noChangeArrowheads="1"/>
          </p:cNvSpPr>
          <p:nvPr/>
        </p:nvSpPr>
        <p:spPr bwMode="auto">
          <a:xfrm>
            <a:off x="1581150" y="3962400"/>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620" name="Oval 1581"/>
          <p:cNvSpPr>
            <a:spLocks noChangeArrowheads="1"/>
          </p:cNvSpPr>
          <p:nvPr/>
        </p:nvSpPr>
        <p:spPr bwMode="auto">
          <a:xfrm>
            <a:off x="1547813" y="4022725"/>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621" name="Oval 1582"/>
          <p:cNvSpPr>
            <a:spLocks noChangeArrowheads="1"/>
          </p:cNvSpPr>
          <p:nvPr/>
        </p:nvSpPr>
        <p:spPr bwMode="auto">
          <a:xfrm>
            <a:off x="1619250" y="3913188"/>
            <a:ext cx="17463" cy="25400"/>
          </a:xfrm>
          <a:prstGeom prst="ellipse">
            <a:avLst/>
          </a:prstGeom>
          <a:solidFill>
            <a:srgbClr val="4D4D4D"/>
          </a:solidFill>
          <a:ln w="7938">
            <a:solidFill>
              <a:srgbClr val="4D4D4D"/>
            </a:solidFill>
            <a:round/>
            <a:headEnd/>
            <a:tailEnd/>
          </a:ln>
        </p:spPr>
        <p:txBody>
          <a:bodyPr/>
          <a:lstStyle/>
          <a:p>
            <a:endParaRPr lang="en-US"/>
          </a:p>
        </p:txBody>
      </p:sp>
      <p:sp>
        <p:nvSpPr>
          <p:cNvPr id="22622" name="Oval 1583"/>
          <p:cNvSpPr>
            <a:spLocks noChangeArrowheads="1"/>
          </p:cNvSpPr>
          <p:nvPr/>
        </p:nvSpPr>
        <p:spPr bwMode="auto">
          <a:xfrm>
            <a:off x="1565275" y="3906838"/>
            <a:ext cx="17463" cy="23812"/>
          </a:xfrm>
          <a:prstGeom prst="ellipse">
            <a:avLst/>
          </a:prstGeom>
          <a:solidFill>
            <a:srgbClr val="4D4D4D"/>
          </a:solidFill>
          <a:ln w="7938">
            <a:solidFill>
              <a:srgbClr val="4D4D4D"/>
            </a:solidFill>
            <a:round/>
            <a:headEnd/>
            <a:tailEnd/>
          </a:ln>
        </p:spPr>
        <p:txBody>
          <a:bodyPr/>
          <a:lstStyle/>
          <a:p>
            <a:endParaRPr lang="en-US"/>
          </a:p>
        </p:txBody>
      </p:sp>
      <p:sp>
        <p:nvSpPr>
          <p:cNvPr id="22623" name="Oval 1584"/>
          <p:cNvSpPr>
            <a:spLocks noChangeArrowheads="1"/>
          </p:cNvSpPr>
          <p:nvPr/>
        </p:nvSpPr>
        <p:spPr bwMode="auto">
          <a:xfrm>
            <a:off x="1627188" y="3981450"/>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624" name="Oval 1585"/>
          <p:cNvSpPr>
            <a:spLocks noChangeArrowheads="1"/>
          </p:cNvSpPr>
          <p:nvPr/>
        </p:nvSpPr>
        <p:spPr bwMode="auto">
          <a:xfrm>
            <a:off x="1584325" y="4010025"/>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625" name="Oval 1586"/>
          <p:cNvSpPr>
            <a:spLocks noChangeArrowheads="1"/>
          </p:cNvSpPr>
          <p:nvPr/>
        </p:nvSpPr>
        <p:spPr bwMode="auto">
          <a:xfrm>
            <a:off x="1644650" y="4022725"/>
            <a:ext cx="17463" cy="23813"/>
          </a:xfrm>
          <a:prstGeom prst="ellipse">
            <a:avLst/>
          </a:prstGeom>
          <a:solidFill>
            <a:srgbClr val="4D4D4D"/>
          </a:solidFill>
          <a:ln w="7938">
            <a:solidFill>
              <a:srgbClr val="4D4D4D"/>
            </a:solidFill>
            <a:round/>
            <a:headEnd/>
            <a:tailEnd/>
          </a:ln>
        </p:spPr>
        <p:txBody>
          <a:bodyPr/>
          <a:lstStyle/>
          <a:p>
            <a:endParaRPr lang="en-US"/>
          </a:p>
        </p:txBody>
      </p:sp>
      <p:sp>
        <p:nvSpPr>
          <p:cNvPr id="22626" name="Oval 1587"/>
          <p:cNvSpPr>
            <a:spLocks noChangeArrowheads="1"/>
          </p:cNvSpPr>
          <p:nvPr/>
        </p:nvSpPr>
        <p:spPr bwMode="auto">
          <a:xfrm>
            <a:off x="1436688" y="3962400"/>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627" name="Oval 1588"/>
          <p:cNvSpPr>
            <a:spLocks noChangeArrowheads="1"/>
          </p:cNvSpPr>
          <p:nvPr/>
        </p:nvSpPr>
        <p:spPr bwMode="auto">
          <a:xfrm>
            <a:off x="1558925" y="3932238"/>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628" name="Oval 1589"/>
          <p:cNvSpPr>
            <a:spLocks noChangeArrowheads="1"/>
          </p:cNvSpPr>
          <p:nvPr/>
        </p:nvSpPr>
        <p:spPr bwMode="auto">
          <a:xfrm>
            <a:off x="1482725" y="396875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629" name="Oval 1590"/>
          <p:cNvSpPr>
            <a:spLocks noChangeArrowheads="1"/>
          </p:cNvSpPr>
          <p:nvPr/>
        </p:nvSpPr>
        <p:spPr bwMode="auto">
          <a:xfrm>
            <a:off x="1450975" y="4027488"/>
            <a:ext cx="12700" cy="25400"/>
          </a:xfrm>
          <a:prstGeom prst="ellipse">
            <a:avLst/>
          </a:prstGeom>
          <a:solidFill>
            <a:srgbClr val="4D4D4D"/>
          </a:solidFill>
          <a:ln w="7938">
            <a:solidFill>
              <a:srgbClr val="4D4D4D"/>
            </a:solidFill>
            <a:round/>
            <a:headEnd/>
            <a:tailEnd/>
          </a:ln>
        </p:spPr>
        <p:txBody>
          <a:bodyPr/>
          <a:lstStyle/>
          <a:p>
            <a:endParaRPr lang="en-US"/>
          </a:p>
        </p:txBody>
      </p:sp>
      <p:sp>
        <p:nvSpPr>
          <p:cNvPr id="22630" name="Oval 1591"/>
          <p:cNvSpPr>
            <a:spLocks noChangeArrowheads="1"/>
          </p:cNvSpPr>
          <p:nvPr/>
        </p:nvSpPr>
        <p:spPr bwMode="auto">
          <a:xfrm>
            <a:off x="1520825" y="3919538"/>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631" name="Oval 1592"/>
          <p:cNvSpPr>
            <a:spLocks noChangeArrowheads="1"/>
          </p:cNvSpPr>
          <p:nvPr/>
        </p:nvSpPr>
        <p:spPr bwMode="auto">
          <a:xfrm>
            <a:off x="1466850" y="3913188"/>
            <a:ext cx="17463" cy="25400"/>
          </a:xfrm>
          <a:prstGeom prst="ellipse">
            <a:avLst/>
          </a:prstGeom>
          <a:solidFill>
            <a:srgbClr val="4D4D4D"/>
          </a:solidFill>
          <a:ln w="7938">
            <a:solidFill>
              <a:srgbClr val="4D4D4D"/>
            </a:solidFill>
            <a:round/>
            <a:headEnd/>
            <a:tailEnd/>
          </a:ln>
        </p:spPr>
        <p:txBody>
          <a:bodyPr/>
          <a:lstStyle/>
          <a:p>
            <a:endParaRPr lang="en-US"/>
          </a:p>
        </p:txBody>
      </p:sp>
      <p:sp>
        <p:nvSpPr>
          <p:cNvPr id="22632" name="Oval 1593"/>
          <p:cNvSpPr>
            <a:spLocks noChangeArrowheads="1"/>
          </p:cNvSpPr>
          <p:nvPr/>
        </p:nvSpPr>
        <p:spPr bwMode="auto">
          <a:xfrm>
            <a:off x="1528763" y="3984625"/>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633" name="Oval 1594"/>
          <p:cNvSpPr>
            <a:spLocks noChangeArrowheads="1"/>
          </p:cNvSpPr>
          <p:nvPr/>
        </p:nvSpPr>
        <p:spPr bwMode="auto">
          <a:xfrm>
            <a:off x="1487488" y="401478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634" name="Oval 1595"/>
          <p:cNvSpPr>
            <a:spLocks noChangeArrowheads="1"/>
          </p:cNvSpPr>
          <p:nvPr/>
        </p:nvSpPr>
        <p:spPr bwMode="auto">
          <a:xfrm>
            <a:off x="1547813" y="402748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635" name="Oval 1596"/>
          <p:cNvSpPr>
            <a:spLocks noChangeArrowheads="1"/>
          </p:cNvSpPr>
          <p:nvPr/>
        </p:nvSpPr>
        <p:spPr bwMode="auto">
          <a:xfrm>
            <a:off x="1436688" y="3962400"/>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636" name="Oval 1597"/>
          <p:cNvSpPr>
            <a:spLocks noChangeArrowheads="1"/>
          </p:cNvSpPr>
          <p:nvPr/>
        </p:nvSpPr>
        <p:spPr bwMode="auto">
          <a:xfrm>
            <a:off x="1558925" y="3932238"/>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637" name="Oval 1598"/>
          <p:cNvSpPr>
            <a:spLocks noChangeArrowheads="1"/>
          </p:cNvSpPr>
          <p:nvPr/>
        </p:nvSpPr>
        <p:spPr bwMode="auto">
          <a:xfrm>
            <a:off x="1482725" y="396875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638" name="Oval 1599"/>
          <p:cNvSpPr>
            <a:spLocks noChangeArrowheads="1"/>
          </p:cNvSpPr>
          <p:nvPr/>
        </p:nvSpPr>
        <p:spPr bwMode="auto">
          <a:xfrm>
            <a:off x="1450975" y="4027488"/>
            <a:ext cx="12700" cy="25400"/>
          </a:xfrm>
          <a:prstGeom prst="ellipse">
            <a:avLst/>
          </a:prstGeom>
          <a:solidFill>
            <a:srgbClr val="4D4D4D"/>
          </a:solidFill>
          <a:ln w="7938">
            <a:solidFill>
              <a:srgbClr val="4D4D4D"/>
            </a:solidFill>
            <a:round/>
            <a:headEnd/>
            <a:tailEnd/>
          </a:ln>
        </p:spPr>
        <p:txBody>
          <a:bodyPr/>
          <a:lstStyle/>
          <a:p>
            <a:endParaRPr lang="en-US"/>
          </a:p>
        </p:txBody>
      </p:sp>
      <p:sp>
        <p:nvSpPr>
          <p:cNvPr id="22639" name="Oval 1600"/>
          <p:cNvSpPr>
            <a:spLocks noChangeArrowheads="1"/>
          </p:cNvSpPr>
          <p:nvPr/>
        </p:nvSpPr>
        <p:spPr bwMode="auto">
          <a:xfrm>
            <a:off x="1520825" y="3919538"/>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640" name="Oval 1601"/>
          <p:cNvSpPr>
            <a:spLocks noChangeArrowheads="1"/>
          </p:cNvSpPr>
          <p:nvPr/>
        </p:nvSpPr>
        <p:spPr bwMode="auto">
          <a:xfrm>
            <a:off x="1466850" y="3913188"/>
            <a:ext cx="17463" cy="25400"/>
          </a:xfrm>
          <a:prstGeom prst="ellipse">
            <a:avLst/>
          </a:prstGeom>
          <a:solidFill>
            <a:srgbClr val="4D4D4D"/>
          </a:solidFill>
          <a:ln w="7938">
            <a:solidFill>
              <a:srgbClr val="4D4D4D"/>
            </a:solidFill>
            <a:round/>
            <a:headEnd/>
            <a:tailEnd/>
          </a:ln>
        </p:spPr>
        <p:txBody>
          <a:bodyPr/>
          <a:lstStyle/>
          <a:p>
            <a:endParaRPr lang="en-US"/>
          </a:p>
        </p:txBody>
      </p:sp>
      <p:sp>
        <p:nvSpPr>
          <p:cNvPr id="22641" name="Oval 1602"/>
          <p:cNvSpPr>
            <a:spLocks noChangeArrowheads="1"/>
          </p:cNvSpPr>
          <p:nvPr/>
        </p:nvSpPr>
        <p:spPr bwMode="auto">
          <a:xfrm>
            <a:off x="1528763" y="3984625"/>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642" name="Oval 1603"/>
          <p:cNvSpPr>
            <a:spLocks noChangeArrowheads="1"/>
          </p:cNvSpPr>
          <p:nvPr/>
        </p:nvSpPr>
        <p:spPr bwMode="auto">
          <a:xfrm>
            <a:off x="1487488" y="401478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643" name="Oval 1604"/>
          <p:cNvSpPr>
            <a:spLocks noChangeArrowheads="1"/>
          </p:cNvSpPr>
          <p:nvPr/>
        </p:nvSpPr>
        <p:spPr bwMode="auto">
          <a:xfrm>
            <a:off x="1547813" y="402748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644" name="Oval 1605"/>
          <p:cNvSpPr>
            <a:spLocks noChangeArrowheads="1"/>
          </p:cNvSpPr>
          <p:nvPr/>
        </p:nvSpPr>
        <p:spPr bwMode="auto">
          <a:xfrm>
            <a:off x="1755775" y="3949700"/>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645" name="Oval 1606"/>
          <p:cNvSpPr>
            <a:spLocks noChangeArrowheads="1"/>
          </p:cNvSpPr>
          <p:nvPr/>
        </p:nvSpPr>
        <p:spPr bwMode="auto">
          <a:xfrm>
            <a:off x="1874838" y="3919538"/>
            <a:ext cx="17462" cy="23812"/>
          </a:xfrm>
          <a:prstGeom prst="ellipse">
            <a:avLst/>
          </a:prstGeom>
          <a:solidFill>
            <a:srgbClr val="4D4D4D"/>
          </a:solidFill>
          <a:ln w="7938">
            <a:solidFill>
              <a:srgbClr val="4D4D4D"/>
            </a:solidFill>
            <a:round/>
            <a:headEnd/>
            <a:tailEnd/>
          </a:ln>
        </p:spPr>
        <p:txBody>
          <a:bodyPr/>
          <a:lstStyle/>
          <a:p>
            <a:endParaRPr lang="en-US"/>
          </a:p>
        </p:txBody>
      </p:sp>
      <p:sp>
        <p:nvSpPr>
          <p:cNvPr id="22646" name="Oval 1607"/>
          <p:cNvSpPr>
            <a:spLocks noChangeArrowheads="1"/>
          </p:cNvSpPr>
          <p:nvPr/>
        </p:nvSpPr>
        <p:spPr bwMode="auto">
          <a:xfrm>
            <a:off x="1801813" y="3956050"/>
            <a:ext cx="14287" cy="22225"/>
          </a:xfrm>
          <a:prstGeom prst="ellipse">
            <a:avLst/>
          </a:prstGeom>
          <a:solidFill>
            <a:srgbClr val="4D4D4D"/>
          </a:solidFill>
          <a:ln w="7938">
            <a:solidFill>
              <a:srgbClr val="4D4D4D"/>
            </a:solidFill>
            <a:round/>
            <a:headEnd/>
            <a:tailEnd/>
          </a:ln>
        </p:spPr>
        <p:txBody>
          <a:bodyPr/>
          <a:lstStyle/>
          <a:p>
            <a:endParaRPr lang="en-US"/>
          </a:p>
        </p:txBody>
      </p:sp>
      <p:sp>
        <p:nvSpPr>
          <p:cNvPr id="22647" name="Oval 1608"/>
          <p:cNvSpPr>
            <a:spLocks noChangeArrowheads="1"/>
          </p:cNvSpPr>
          <p:nvPr/>
        </p:nvSpPr>
        <p:spPr bwMode="auto">
          <a:xfrm>
            <a:off x="1766888" y="4014788"/>
            <a:ext cx="17462" cy="25400"/>
          </a:xfrm>
          <a:prstGeom prst="ellipse">
            <a:avLst/>
          </a:prstGeom>
          <a:solidFill>
            <a:srgbClr val="4D4D4D"/>
          </a:solidFill>
          <a:ln w="7938">
            <a:solidFill>
              <a:srgbClr val="4D4D4D"/>
            </a:solidFill>
            <a:round/>
            <a:headEnd/>
            <a:tailEnd/>
          </a:ln>
        </p:spPr>
        <p:txBody>
          <a:bodyPr/>
          <a:lstStyle/>
          <a:p>
            <a:endParaRPr lang="en-US"/>
          </a:p>
        </p:txBody>
      </p:sp>
      <p:sp>
        <p:nvSpPr>
          <p:cNvPr id="22648" name="Oval 1609"/>
          <p:cNvSpPr>
            <a:spLocks noChangeArrowheads="1"/>
          </p:cNvSpPr>
          <p:nvPr/>
        </p:nvSpPr>
        <p:spPr bwMode="auto">
          <a:xfrm>
            <a:off x="1838325" y="3906838"/>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649" name="Oval 1610"/>
          <p:cNvSpPr>
            <a:spLocks noChangeArrowheads="1"/>
          </p:cNvSpPr>
          <p:nvPr/>
        </p:nvSpPr>
        <p:spPr bwMode="auto">
          <a:xfrm>
            <a:off x="1785938" y="3902075"/>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650" name="Oval 1611"/>
          <p:cNvSpPr>
            <a:spLocks noChangeArrowheads="1"/>
          </p:cNvSpPr>
          <p:nvPr/>
        </p:nvSpPr>
        <p:spPr bwMode="auto">
          <a:xfrm>
            <a:off x="1844675" y="3970338"/>
            <a:ext cx="17463" cy="28575"/>
          </a:xfrm>
          <a:prstGeom prst="ellipse">
            <a:avLst/>
          </a:prstGeom>
          <a:solidFill>
            <a:srgbClr val="4D4D4D"/>
          </a:solidFill>
          <a:ln w="7938">
            <a:solidFill>
              <a:srgbClr val="4D4D4D"/>
            </a:solidFill>
            <a:round/>
            <a:headEnd/>
            <a:tailEnd/>
          </a:ln>
        </p:spPr>
        <p:txBody>
          <a:bodyPr/>
          <a:lstStyle/>
          <a:p>
            <a:endParaRPr lang="en-US"/>
          </a:p>
        </p:txBody>
      </p:sp>
      <p:sp>
        <p:nvSpPr>
          <p:cNvPr id="22651" name="Oval 1612"/>
          <p:cNvSpPr>
            <a:spLocks noChangeArrowheads="1"/>
          </p:cNvSpPr>
          <p:nvPr/>
        </p:nvSpPr>
        <p:spPr bwMode="auto">
          <a:xfrm>
            <a:off x="1804988" y="4005263"/>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652" name="Oval 1613"/>
          <p:cNvSpPr>
            <a:spLocks noChangeArrowheads="1"/>
          </p:cNvSpPr>
          <p:nvPr/>
        </p:nvSpPr>
        <p:spPr bwMode="auto">
          <a:xfrm>
            <a:off x="1863725" y="4014788"/>
            <a:ext cx="17463" cy="25400"/>
          </a:xfrm>
          <a:prstGeom prst="ellipse">
            <a:avLst/>
          </a:prstGeom>
          <a:solidFill>
            <a:srgbClr val="4D4D4D"/>
          </a:solidFill>
          <a:ln w="7938">
            <a:solidFill>
              <a:srgbClr val="4D4D4D"/>
            </a:solidFill>
            <a:round/>
            <a:headEnd/>
            <a:tailEnd/>
          </a:ln>
        </p:spPr>
        <p:txBody>
          <a:bodyPr/>
          <a:lstStyle/>
          <a:p>
            <a:endParaRPr lang="en-US"/>
          </a:p>
        </p:txBody>
      </p:sp>
      <p:sp>
        <p:nvSpPr>
          <p:cNvPr id="22653" name="Oval 1614"/>
          <p:cNvSpPr>
            <a:spLocks noChangeArrowheads="1"/>
          </p:cNvSpPr>
          <p:nvPr/>
        </p:nvSpPr>
        <p:spPr bwMode="auto">
          <a:xfrm>
            <a:off x="1755775" y="3949700"/>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654" name="Oval 1615"/>
          <p:cNvSpPr>
            <a:spLocks noChangeArrowheads="1"/>
          </p:cNvSpPr>
          <p:nvPr/>
        </p:nvSpPr>
        <p:spPr bwMode="auto">
          <a:xfrm>
            <a:off x="1874838" y="3919538"/>
            <a:ext cx="17462" cy="23812"/>
          </a:xfrm>
          <a:prstGeom prst="ellipse">
            <a:avLst/>
          </a:prstGeom>
          <a:solidFill>
            <a:srgbClr val="4D4D4D"/>
          </a:solidFill>
          <a:ln w="7938">
            <a:solidFill>
              <a:srgbClr val="4D4D4D"/>
            </a:solidFill>
            <a:round/>
            <a:headEnd/>
            <a:tailEnd/>
          </a:ln>
        </p:spPr>
        <p:txBody>
          <a:bodyPr/>
          <a:lstStyle/>
          <a:p>
            <a:endParaRPr lang="en-US"/>
          </a:p>
        </p:txBody>
      </p:sp>
      <p:sp>
        <p:nvSpPr>
          <p:cNvPr id="22655" name="Oval 1616"/>
          <p:cNvSpPr>
            <a:spLocks noChangeArrowheads="1"/>
          </p:cNvSpPr>
          <p:nvPr/>
        </p:nvSpPr>
        <p:spPr bwMode="auto">
          <a:xfrm>
            <a:off x="1801813" y="3956050"/>
            <a:ext cx="14287" cy="22225"/>
          </a:xfrm>
          <a:prstGeom prst="ellipse">
            <a:avLst/>
          </a:prstGeom>
          <a:solidFill>
            <a:srgbClr val="4D4D4D"/>
          </a:solidFill>
          <a:ln w="7938">
            <a:solidFill>
              <a:srgbClr val="4D4D4D"/>
            </a:solidFill>
            <a:round/>
            <a:headEnd/>
            <a:tailEnd/>
          </a:ln>
        </p:spPr>
        <p:txBody>
          <a:bodyPr/>
          <a:lstStyle/>
          <a:p>
            <a:endParaRPr lang="en-US"/>
          </a:p>
        </p:txBody>
      </p:sp>
      <p:sp>
        <p:nvSpPr>
          <p:cNvPr id="22656" name="Oval 1617"/>
          <p:cNvSpPr>
            <a:spLocks noChangeArrowheads="1"/>
          </p:cNvSpPr>
          <p:nvPr/>
        </p:nvSpPr>
        <p:spPr bwMode="auto">
          <a:xfrm>
            <a:off x="1766888" y="4014788"/>
            <a:ext cx="17462" cy="25400"/>
          </a:xfrm>
          <a:prstGeom prst="ellipse">
            <a:avLst/>
          </a:prstGeom>
          <a:solidFill>
            <a:srgbClr val="4D4D4D"/>
          </a:solidFill>
          <a:ln w="7938">
            <a:solidFill>
              <a:srgbClr val="4D4D4D"/>
            </a:solidFill>
            <a:round/>
            <a:headEnd/>
            <a:tailEnd/>
          </a:ln>
        </p:spPr>
        <p:txBody>
          <a:bodyPr/>
          <a:lstStyle/>
          <a:p>
            <a:endParaRPr lang="en-US"/>
          </a:p>
        </p:txBody>
      </p:sp>
      <p:sp>
        <p:nvSpPr>
          <p:cNvPr id="22657" name="Oval 1618"/>
          <p:cNvSpPr>
            <a:spLocks noChangeArrowheads="1"/>
          </p:cNvSpPr>
          <p:nvPr/>
        </p:nvSpPr>
        <p:spPr bwMode="auto">
          <a:xfrm>
            <a:off x="1838325" y="3906838"/>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658" name="Oval 1619"/>
          <p:cNvSpPr>
            <a:spLocks noChangeArrowheads="1"/>
          </p:cNvSpPr>
          <p:nvPr/>
        </p:nvSpPr>
        <p:spPr bwMode="auto">
          <a:xfrm>
            <a:off x="1785938" y="3902075"/>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659" name="Oval 1620"/>
          <p:cNvSpPr>
            <a:spLocks noChangeArrowheads="1"/>
          </p:cNvSpPr>
          <p:nvPr/>
        </p:nvSpPr>
        <p:spPr bwMode="auto">
          <a:xfrm>
            <a:off x="1844675" y="3970338"/>
            <a:ext cx="17463" cy="28575"/>
          </a:xfrm>
          <a:prstGeom prst="ellipse">
            <a:avLst/>
          </a:prstGeom>
          <a:solidFill>
            <a:srgbClr val="4D4D4D"/>
          </a:solidFill>
          <a:ln w="7938">
            <a:solidFill>
              <a:srgbClr val="4D4D4D"/>
            </a:solidFill>
            <a:round/>
            <a:headEnd/>
            <a:tailEnd/>
          </a:ln>
        </p:spPr>
        <p:txBody>
          <a:bodyPr/>
          <a:lstStyle/>
          <a:p>
            <a:endParaRPr lang="en-US"/>
          </a:p>
        </p:txBody>
      </p:sp>
      <p:sp>
        <p:nvSpPr>
          <p:cNvPr id="22660" name="Oval 1621"/>
          <p:cNvSpPr>
            <a:spLocks noChangeArrowheads="1"/>
          </p:cNvSpPr>
          <p:nvPr/>
        </p:nvSpPr>
        <p:spPr bwMode="auto">
          <a:xfrm>
            <a:off x="1804988" y="4005263"/>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661" name="Oval 1622"/>
          <p:cNvSpPr>
            <a:spLocks noChangeArrowheads="1"/>
          </p:cNvSpPr>
          <p:nvPr/>
        </p:nvSpPr>
        <p:spPr bwMode="auto">
          <a:xfrm>
            <a:off x="1863725" y="4014788"/>
            <a:ext cx="17463" cy="25400"/>
          </a:xfrm>
          <a:prstGeom prst="ellipse">
            <a:avLst/>
          </a:prstGeom>
          <a:solidFill>
            <a:srgbClr val="4D4D4D"/>
          </a:solidFill>
          <a:ln w="7938">
            <a:solidFill>
              <a:srgbClr val="4D4D4D"/>
            </a:solidFill>
            <a:round/>
            <a:headEnd/>
            <a:tailEnd/>
          </a:ln>
        </p:spPr>
        <p:txBody>
          <a:bodyPr/>
          <a:lstStyle/>
          <a:p>
            <a:endParaRPr lang="en-US"/>
          </a:p>
        </p:txBody>
      </p:sp>
      <p:sp>
        <p:nvSpPr>
          <p:cNvPr id="22662" name="Oval 1623"/>
          <p:cNvSpPr>
            <a:spLocks noChangeArrowheads="1"/>
          </p:cNvSpPr>
          <p:nvPr/>
        </p:nvSpPr>
        <p:spPr bwMode="auto">
          <a:xfrm>
            <a:off x="1590675" y="3970338"/>
            <a:ext cx="17463" cy="28575"/>
          </a:xfrm>
          <a:prstGeom prst="ellipse">
            <a:avLst/>
          </a:prstGeom>
          <a:solidFill>
            <a:srgbClr val="4D4D4D"/>
          </a:solidFill>
          <a:ln w="7938">
            <a:solidFill>
              <a:srgbClr val="4D4D4D"/>
            </a:solidFill>
            <a:round/>
            <a:headEnd/>
            <a:tailEnd/>
          </a:ln>
        </p:spPr>
        <p:txBody>
          <a:bodyPr/>
          <a:lstStyle/>
          <a:p>
            <a:endParaRPr lang="en-US"/>
          </a:p>
        </p:txBody>
      </p:sp>
      <p:sp>
        <p:nvSpPr>
          <p:cNvPr id="22663" name="Oval 1624"/>
          <p:cNvSpPr>
            <a:spLocks noChangeArrowheads="1"/>
          </p:cNvSpPr>
          <p:nvPr/>
        </p:nvSpPr>
        <p:spPr bwMode="auto">
          <a:xfrm>
            <a:off x="1712913" y="3944938"/>
            <a:ext cx="17462" cy="19050"/>
          </a:xfrm>
          <a:prstGeom prst="ellipse">
            <a:avLst/>
          </a:prstGeom>
          <a:solidFill>
            <a:srgbClr val="4D4D4D"/>
          </a:solidFill>
          <a:ln w="7938">
            <a:solidFill>
              <a:srgbClr val="4D4D4D"/>
            </a:solidFill>
            <a:round/>
            <a:headEnd/>
            <a:tailEnd/>
          </a:ln>
        </p:spPr>
        <p:txBody>
          <a:bodyPr/>
          <a:lstStyle/>
          <a:p>
            <a:endParaRPr lang="en-US"/>
          </a:p>
        </p:txBody>
      </p:sp>
      <p:sp>
        <p:nvSpPr>
          <p:cNvPr id="22664" name="Oval 1625"/>
          <p:cNvSpPr>
            <a:spLocks noChangeArrowheads="1"/>
          </p:cNvSpPr>
          <p:nvPr/>
        </p:nvSpPr>
        <p:spPr bwMode="auto">
          <a:xfrm>
            <a:off x="1638300" y="3981450"/>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665" name="Oval 1626"/>
          <p:cNvSpPr>
            <a:spLocks noChangeArrowheads="1"/>
          </p:cNvSpPr>
          <p:nvPr/>
        </p:nvSpPr>
        <p:spPr bwMode="auto">
          <a:xfrm>
            <a:off x="1604963" y="4040188"/>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666" name="Oval 1627"/>
          <p:cNvSpPr>
            <a:spLocks noChangeArrowheads="1"/>
          </p:cNvSpPr>
          <p:nvPr/>
        </p:nvSpPr>
        <p:spPr bwMode="auto">
          <a:xfrm>
            <a:off x="1676400" y="3932238"/>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667" name="Oval 1628"/>
          <p:cNvSpPr>
            <a:spLocks noChangeArrowheads="1"/>
          </p:cNvSpPr>
          <p:nvPr/>
        </p:nvSpPr>
        <p:spPr bwMode="auto">
          <a:xfrm>
            <a:off x="1620838" y="3925888"/>
            <a:ext cx="17462" cy="23812"/>
          </a:xfrm>
          <a:prstGeom prst="ellipse">
            <a:avLst/>
          </a:prstGeom>
          <a:solidFill>
            <a:srgbClr val="4D4D4D"/>
          </a:solidFill>
          <a:ln w="7938">
            <a:solidFill>
              <a:srgbClr val="4D4D4D"/>
            </a:solidFill>
            <a:round/>
            <a:headEnd/>
            <a:tailEnd/>
          </a:ln>
        </p:spPr>
        <p:txBody>
          <a:bodyPr/>
          <a:lstStyle/>
          <a:p>
            <a:endParaRPr lang="en-US"/>
          </a:p>
        </p:txBody>
      </p:sp>
      <p:sp>
        <p:nvSpPr>
          <p:cNvPr id="22668" name="Oval 1629"/>
          <p:cNvSpPr>
            <a:spLocks noChangeArrowheads="1"/>
          </p:cNvSpPr>
          <p:nvPr/>
        </p:nvSpPr>
        <p:spPr bwMode="auto">
          <a:xfrm>
            <a:off x="1682750" y="3998913"/>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669" name="Oval 1630"/>
          <p:cNvSpPr>
            <a:spLocks noChangeArrowheads="1"/>
          </p:cNvSpPr>
          <p:nvPr/>
        </p:nvSpPr>
        <p:spPr bwMode="auto">
          <a:xfrm>
            <a:off x="1643063" y="402748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670" name="Oval 1631"/>
          <p:cNvSpPr>
            <a:spLocks noChangeArrowheads="1"/>
          </p:cNvSpPr>
          <p:nvPr/>
        </p:nvSpPr>
        <p:spPr bwMode="auto">
          <a:xfrm>
            <a:off x="1703388" y="4040188"/>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671" name="Oval 1632"/>
          <p:cNvSpPr>
            <a:spLocks noChangeArrowheads="1"/>
          </p:cNvSpPr>
          <p:nvPr/>
        </p:nvSpPr>
        <p:spPr bwMode="auto">
          <a:xfrm>
            <a:off x="1590675" y="3970338"/>
            <a:ext cx="17463" cy="28575"/>
          </a:xfrm>
          <a:prstGeom prst="ellipse">
            <a:avLst/>
          </a:prstGeom>
          <a:solidFill>
            <a:srgbClr val="4D4D4D"/>
          </a:solidFill>
          <a:ln w="7938">
            <a:solidFill>
              <a:srgbClr val="4D4D4D"/>
            </a:solidFill>
            <a:round/>
            <a:headEnd/>
            <a:tailEnd/>
          </a:ln>
        </p:spPr>
        <p:txBody>
          <a:bodyPr/>
          <a:lstStyle/>
          <a:p>
            <a:endParaRPr lang="en-US"/>
          </a:p>
        </p:txBody>
      </p:sp>
      <p:sp>
        <p:nvSpPr>
          <p:cNvPr id="22672" name="Oval 1633"/>
          <p:cNvSpPr>
            <a:spLocks noChangeArrowheads="1"/>
          </p:cNvSpPr>
          <p:nvPr/>
        </p:nvSpPr>
        <p:spPr bwMode="auto">
          <a:xfrm>
            <a:off x="1712913" y="3944938"/>
            <a:ext cx="17462" cy="19050"/>
          </a:xfrm>
          <a:prstGeom prst="ellipse">
            <a:avLst/>
          </a:prstGeom>
          <a:solidFill>
            <a:srgbClr val="4D4D4D"/>
          </a:solidFill>
          <a:ln w="7938">
            <a:solidFill>
              <a:srgbClr val="4D4D4D"/>
            </a:solidFill>
            <a:round/>
            <a:headEnd/>
            <a:tailEnd/>
          </a:ln>
        </p:spPr>
        <p:txBody>
          <a:bodyPr/>
          <a:lstStyle/>
          <a:p>
            <a:endParaRPr lang="en-US"/>
          </a:p>
        </p:txBody>
      </p:sp>
      <p:sp>
        <p:nvSpPr>
          <p:cNvPr id="22673" name="Oval 1634"/>
          <p:cNvSpPr>
            <a:spLocks noChangeArrowheads="1"/>
          </p:cNvSpPr>
          <p:nvPr/>
        </p:nvSpPr>
        <p:spPr bwMode="auto">
          <a:xfrm>
            <a:off x="1638300" y="3981450"/>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674" name="Oval 1635"/>
          <p:cNvSpPr>
            <a:spLocks noChangeArrowheads="1"/>
          </p:cNvSpPr>
          <p:nvPr/>
        </p:nvSpPr>
        <p:spPr bwMode="auto">
          <a:xfrm>
            <a:off x="1604963" y="4040188"/>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675" name="Oval 1636"/>
          <p:cNvSpPr>
            <a:spLocks noChangeArrowheads="1"/>
          </p:cNvSpPr>
          <p:nvPr/>
        </p:nvSpPr>
        <p:spPr bwMode="auto">
          <a:xfrm>
            <a:off x="1676400" y="3932238"/>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676" name="Oval 1637"/>
          <p:cNvSpPr>
            <a:spLocks noChangeArrowheads="1"/>
          </p:cNvSpPr>
          <p:nvPr/>
        </p:nvSpPr>
        <p:spPr bwMode="auto">
          <a:xfrm>
            <a:off x="1620838" y="3925888"/>
            <a:ext cx="17462" cy="23812"/>
          </a:xfrm>
          <a:prstGeom prst="ellipse">
            <a:avLst/>
          </a:prstGeom>
          <a:solidFill>
            <a:srgbClr val="4D4D4D"/>
          </a:solidFill>
          <a:ln w="7938">
            <a:solidFill>
              <a:srgbClr val="4D4D4D"/>
            </a:solidFill>
            <a:round/>
            <a:headEnd/>
            <a:tailEnd/>
          </a:ln>
        </p:spPr>
        <p:txBody>
          <a:bodyPr/>
          <a:lstStyle/>
          <a:p>
            <a:endParaRPr lang="en-US"/>
          </a:p>
        </p:txBody>
      </p:sp>
      <p:sp>
        <p:nvSpPr>
          <p:cNvPr id="22677" name="Oval 1638"/>
          <p:cNvSpPr>
            <a:spLocks noChangeArrowheads="1"/>
          </p:cNvSpPr>
          <p:nvPr/>
        </p:nvSpPr>
        <p:spPr bwMode="auto">
          <a:xfrm>
            <a:off x="1682750" y="3998913"/>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678" name="Oval 1639"/>
          <p:cNvSpPr>
            <a:spLocks noChangeArrowheads="1"/>
          </p:cNvSpPr>
          <p:nvPr/>
        </p:nvSpPr>
        <p:spPr bwMode="auto">
          <a:xfrm>
            <a:off x="1643063" y="402748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679" name="Oval 1640"/>
          <p:cNvSpPr>
            <a:spLocks noChangeArrowheads="1"/>
          </p:cNvSpPr>
          <p:nvPr/>
        </p:nvSpPr>
        <p:spPr bwMode="auto">
          <a:xfrm>
            <a:off x="1703388" y="4040188"/>
            <a:ext cx="15875" cy="22225"/>
          </a:xfrm>
          <a:prstGeom prst="ellipse">
            <a:avLst/>
          </a:prstGeom>
          <a:solidFill>
            <a:srgbClr val="4D4D4D"/>
          </a:solidFill>
          <a:ln w="7938">
            <a:solidFill>
              <a:srgbClr val="4D4D4D"/>
            </a:solidFill>
            <a:round/>
            <a:headEnd/>
            <a:tailEnd/>
          </a:ln>
        </p:spPr>
        <p:txBody>
          <a:bodyPr/>
          <a:lstStyle/>
          <a:p>
            <a:endParaRPr lang="en-US"/>
          </a:p>
        </p:txBody>
      </p:sp>
      <p:grpSp>
        <p:nvGrpSpPr>
          <p:cNvPr id="22680" name="Group 1641"/>
          <p:cNvGrpSpPr>
            <a:grpSpLocks/>
          </p:cNvGrpSpPr>
          <p:nvPr/>
        </p:nvGrpSpPr>
        <p:grpSpPr bwMode="auto">
          <a:xfrm>
            <a:off x="1692275" y="4270375"/>
            <a:ext cx="136525" cy="138113"/>
            <a:chOff x="1581" y="2086"/>
            <a:chExt cx="86" cy="87"/>
          </a:xfrm>
        </p:grpSpPr>
        <p:sp>
          <p:nvSpPr>
            <p:cNvPr id="23142" name="Oval 1642"/>
            <p:cNvSpPr>
              <a:spLocks noChangeArrowheads="1"/>
            </p:cNvSpPr>
            <p:nvPr/>
          </p:nvSpPr>
          <p:spPr bwMode="auto">
            <a:xfrm>
              <a:off x="1581" y="2117"/>
              <a:ext cx="10" cy="14"/>
            </a:xfrm>
            <a:prstGeom prst="ellipse">
              <a:avLst/>
            </a:prstGeom>
            <a:solidFill>
              <a:srgbClr val="4D4D4D"/>
            </a:solidFill>
            <a:ln w="7938">
              <a:solidFill>
                <a:srgbClr val="4D4D4D"/>
              </a:solidFill>
              <a:round/>
              <a:headEnd/>
              <a:tailEnd/>
            </a:ln>
          </p:spPr>
          <p:txBody>
            <a:bodyPr/>
            <a:lstStyle/>
            <a:p>
              <a:endParaRPr lang="en-US"/>
            </a:p>
          </p:txBody>
        </p:sp>
        <p:sp>
          <p:nvSpPr>
            <p:cNvPr id="23143" name="Oval 1643"/>
            <p:cNvSpPr>
              <a:spLocks noChangeArrowheads="1"/>
            </p:cNvSpPr>
            <p:nvPr/>
          </p:nvSpPr>
          <p:spPr bwMode="auto">
            <a:xfrm>
              <a:off x="1657" y="2097"/>
              <a:ext cx="10" cy="16"/>
            </a:xfrm>
            <a:prstGeom prst="ellipse">
              <a:avLst/>
            </a:prstGeom>
            <a:solidFill>
              <a:srgbClr val="4D4D4D"/>
            </a:solidFill>
            <a:ln w="7938">
              <a:solidFill>
                <a:srgbClr val="4D4D4D"/>
              </a:solidFill>
              <a:round/>
              <a:headEnd/>
              <a:tailEnd/>
            </a:ln>
          </p:spPr>
          <p:txBody>
            <a:bodyPr/>
            <a:lstStyle/>
            <a:p>
              <a:endParaRPr lang="en-US"/>
            </a:p>
          </p:txBody>
        </p:sp>
        <p:sp>
          <p:nvSpPr>
            <p:cNvPr id="23144" name="Oval 1644"/>
            <p:cNvSpPr>
              <a:spLocks noChangeArrowheads="1"/>
            </p:cNvSpPr>
            <p:nvPr/>
          </p:nvSpPr>
          <p:spPr bwMode="auto">
            <a:xfrm>
              <a:off x="1609" y="2119"/>
              <a:ext cx="11" cy="16"/>
            </a:xfrm>
            <a:prstGeom prst="ellipse">
              <a:avLst/>
            </a:prstGeom>
            <a:solidFill>
              <a:srgbClr val="4D4D4D"/>
            </a:solidFill>
            <a:ln w="7938">
              <a:solidFill>
                <a:srgbClr val="4D4D4D"/>
              </a:solidFill>
              <a:round/>
              <a:headEnd/>
              <a:tailEnd/>
            </a:ln>
          </p:spPr>
          <p:txBody>
            <a:bodyPr/>
            <a:lstStyle/>
            <a:p>
              <a:endParaRPr lang="en-US"/>
            </a:p>
          </p:txBody>
        </p:sp>
        <p:sp>
          <p:nvSpPr>
            <p:cNvPr id="23145" name="Oval 1645"/>
            <p:cNvSpPr>
              <a:spLocks noChangeArrowheads="1"/>
            </p:cNvSpPr>
            <p:nvPr/>
          </p:nvSpPr>
          <p:spPr bwMode="auto">
            <a:xfrm>
              <a:off x="1588" y="2159"/>
              <a:ext cx="11" cy="14"/>
            </a:xfrm>
            <a:prstGeom prst="ellipse">
              <a:avLst/>
            </a:prstGeom>
            <a:solidFill>
              <a:srgbClr val="4D4D4D"/>
            </a:solidFill>
            <a:ln w="7938">
              <a:solidFill>
                <a:srgbClr val="4D4D4D"/>
              </a:solidFill>
              <a:round/>
              <a:headEnd/>
              <a:tailEnd/>
            </a:ln>
          </p:spPr>
          <p:txBody>
            <a:bodyPr/>
            <a:lstStyle/>
            <a:p>
              <a:endParaRPr lang="en-US"/>
            </a:p>
          </p:txBody>
        </p:sp>
        <p:sp>
          <p:nvSpPr>
            <p:cNvPr id="23146" name="Oval 1646"/>
            <p:cNvSpPr>
              <a:spLocks noChangeArrowheads="1"/>
            </p:cNvSpPr>
            <p:nvPr/>
          </p:nvSpPr>
          <p:spPr bwMode="auto">
            <a:xfrm>
              <a:off x="1633" y="2091"/>
              <a:ext cx="10" cy="13"/>
            </a:xfrm>
            <a:prstGeom prst="ellipse">
              <a:avLst/>
            </a:prstGeom>
            <a:solidFill>
              <a:srgbClr val="4D4D4D"/>
            </a:solidFill>
            <a:ln w="7938">
              <a:solidFill>
                <a:srgbClr val="4D4D4D"/>
              </a:solidFill>
              <a:round/>
              <a:headEnd/>
              <a:tailEnd/>
            </a:ln>
          </p:spPr>
          <p:txBody>
            <a:bodyPr/>
            <a:lstStyle/>
            <a:p>
              <a:endParaRPr lang="en-US"/>
            </a:p>
          </p:txBody>
        </p:sp>
        <p:sp>
          <p:nvSpPr>
            <p:cNvPr id="23147" name="Oval 1647"/>
            <p:cNvSpPr>
              <a:spLocks noChangeArrowheads="1"/>
            </p:cNvSpPr>
            <p:nvPr/>
          </p:nvSpPr>
          <p:spPr bwMode="auto">
            <a:xfrm>
              <a:off x="1600" y="2086"/>
              <a:ext cx="10" cy="14"/>
            </a:xfrm>
            <a:prstGeom prst="ellipse">
              <a:avLst/>
            </a:prstGeom>
            <a:solidFill>
              <a:srgbClr val="4D4D4D"/>
            </a:solidFill>
            <a:ln w="7938">
              <a:solidFill>
                <a:srgbClr val="4D4D4D"/>
              </a:solidFill>
              <a:round/>
              <a:headEnd/>
              <a:tailEnd/>
            </a:ln>
          </p:spPr>
          <p:txBody>
            <a:bodyPr/>
            <a:lstStyle/>
            <a:p>
              <a:endParaRPr lang="en-US"/>
            </a:p>
          </p:txBody>
        </p:sp>
        <p:sp>
          <p:nvSpPr>
            <p:cNvPr id="23148" name="Oval 1648"/>
            <p:cNvSpPr>
              <a:spLocks noChangeArrowheads="1"/>
            </p:cNvSpPr>
            <p:nvPr/>
          </p:nvSpPr>
          <p:spPr bwMode="auto">
            <a:xfrm>
              <a:off x="1639" y="2131"/>
              <a:ext cx="9" cy="16"/>
            </a:xfrm>
            <a:prstGeom prst="ellipse">
              <a:avLst/>
            </a:prstGeom>
            <a:solidFill>
              <a:srgbClr val="4D4D4D"/>
            </a:solidFill>
            <a:ln w="7938">
              <a:solidFill>
                <a:srgbClr val="4D4D4D"/>
              </a:solidFill>
              <a:round/>
              <a:headEnd/>
              <a:tailEnd/>
            </a:ln>
          </p:spPr>
          <p:txBody>
            <a:bodyPr/>
            <a:lstStyle/>
            <a:p>
              <a:endParaRPr lang="en-US"/>
            </a:p>
          </p:txBody>
        </p:sp>
        <p:sp>
          <p:nvSpPr>
            <p:cNvPr id="23149" name="Oval 1649"/>
            <p:cNvSpPr>
              <a:spLocks noChangeArrowheads="1"/>
            </p:cNvSpPr>
            <p:nvPr/>
          </p:nvSpPr>
          <p:spPr bwMode="auto">
            <a:xfrm>
              <a:off x="1612" y="2151"/>
              <a:ext cx="11" cy="15"/>
            </a:xfrm>
            <a:prstGeom prst="ellipse">
              <a:avLst/>
            </a:prstGeom>
            <a:solidFill>
              <a:srgbClr val="4D4D4D"/>
            </a:solidFill>
            <a:ln w="7938">
              <a:solidFill>
                <a:srgbClr val="4D4D4D"/>
              </a:solidFill>
              <a:round/>
              <a:headEnd/>
              <a:tailEnd/>
            </a:ln>
          </p:spPr>
          <p:txBody>
            <a:bodyPr/>
            <a:lstStyle/>
            <a:p>
              <a:endParaRPr lang="en-US"/>
            </a:p>
          </p:txBody>
        </p:sp>
        <p:sp>
          <p:nvSpPr>
            <p:cNvPr id="23150" name="Oval 1650"/>
            <p:cNvSpPr>
              <a:spLocks noChangeArrowheads="1"/>
            </p:cNvSpPr>
            <p:nvPr/>
          </p:nvSpPr>
          <p:spPr bwMode="auto">
            <a:xfrm>
              <a:off x="1650" y="2159"/>
              <a:ext cx="9" cy="14"/>
            </a:xfrm>
            <a:prstGeom prst="ellipse">
              <a:avLst/>
            </a:prstGeom>
            <a:solidFill>
              <a:srgbClr val="4D4D4D"/>
            </a:solidFill>
            <a:ln w="7938">
              <a:solidFill>
                <a:srgbClr val="4D4D4D"/>
              </a:solidFill>
              <a:round/>
              <a:headEnd/>
              <a:tailEnd/>
            </a:ln>
          </p:spPr>
          <p:txBody>
            <a:bodyPr/>
            <a:lstStyle/>
            <a:p>
              <a:endParaRPr lang="en-US"/>
            </a:p>
          </p:txBody>
        </p:sp>
      </p:grpSp>
      <p:grpSp>
        <p:nvGrpSpPr>
          <p:cNvPr id="22681" name="Group 1651"/>
          <p:cNvGrpSpPr>
            <a:grpSpLocks/>
          </p:cNvGrpSpPr>
          <p:nvPr/>
        </p:nvGrpSpPr>
        <p:grpSpPr bwMode="auto">
          <a:xfrm>
            <a:off x="1543050" y="4270375"/>
            <a:ext cx="138113" cy="138113"/>
            <a:chOff x="1487" y="2086"/>
            <a:chExt cx="87" cy="87"/>
          </a:xfrm>
        </p:grpSpPr>
        <p:sp>
          <p:nvSpPr>
            <p:cNvPr id="23133" name="Oval 1652"/>
            <p:cNvSpPr>
              <a:spLocks noChangeArrowheads="1"/>
            </p:cNvSpPr>
            <p:nvPr/>
          </p:nvSpPr>
          <p:spPr bwMode="auto">
            <a:xfrm>
              <a:off x="1487" y="2117"/>
              <a:ext cx="11" cy="14"/>
            </a:xfrm>
            <a:prstGeom prst="ellipse">
              <a:avLst/>
            </a:prstGeom>
            <a:solidFill>
              <a:srgbClr val="4D4D4D"/>
            </a:solidFill>
            <a:ln w="7938">
              <a:solidFill>
                <a:srgbClr val="4D4D4D"/>
              </a:solidFill>
              <a:round/>
              <a:headEnd/>
              <a:tailEnd/>
            </a:ln>
          </p:spPr>
          <p:txBody>
            <a:bodyPr/>
            <a:lstStyle/>
            <a:p>
              <a:endParaRPr lang="en-US"/>
            </a:p>
          </p:txBody>
        </p:sp>
        <p:sp>
          <p:nvSpPr>
            <p:cNvPr id="23134" name="Oval 1653"/>
            <p:cNvSpPr>
              <a:spLocks noChangeArrowheads="1"/>
            </p:cNvSpPr>
            <p:nvPr/>
          </p:nvSpPr>
          <p:spPr bwMode="auto">
            <a:xfrm>
              <a:off x="1564" y="2097"/>
              <a:ext cx="10" cy="16"/>
            </a:xfrm>
            <a:prstGeom prst="ellipse">
              <a:avLst/>
            </a:prstGeom>
            <a:solidFill>
              <a:srgbClr val="4D4D4D"/>
            </a:solidFill>
            <a:ln w="7938">
              <a:solidFill>
                <a:srgbClr val="4D4D4D"/>
              </a:solidFill>
              <a:round/>
              <a:headEnd/>
              <a:tailEnd/>
            </a:ln>
          </p:spPr>
          <p:txBody>
            <a:bodyPr/>
            <a:lstStyle/>
            <a:p>
              <a:endParaRPr lang="en-US"/>
            </a:p>
          </p:txBody>
        </p:sp>
        <p:sp>
          <p:nvSpPr>
            <p:cNvPr id="23135" name="Oval 1654"/>
            <p:cNvSpPr>
              <a:spLocks noChangeArrowheads="1"/>
            </p:cNvSpPr>
            <p:nvPr/>
          </p:nvSpPr>
          <p:spPr bwMode="auto">
            <a:xfrm>
              <a:off x="1516" y="2119"/>
              <a:ext cx="11" cy="16"/>
            </a:xfrm>
            <a:prstGeom prst="ellipse">
              <a:avLst/>
            </a:prstGeom>
            <a:solidFill>
              <a:srgbClr val="4D4D4D"/>
            </a:solidFill>
            <a:ln w="7938">
              <a:solidFill>
                <a:srgbClr val="4D4D4D"/>
              </a:solidFill>
              <a:round/>
              <a:headEnd/>
              <a:tailEnd/>
            </a:ln>
          </p:spPr>
          <p:txBody>
            <a:bodyPr/>
            <a:lstStyle/>
            <a:p>
              <a:endParaRPr lang="en-US"/>
            </a:p>
          </p:txBody>
        </p:sp>
        <p:sp>
          <p:nvSpPr>
            <p:cNvPr id="23136" name="Oval 1655"/>
            <p:cNvSpPr>
              <a:spLocks noChangeArrowheads="1"/>
            </p:cNvSpPr>
            <p:nvPr/>
          </p:nvSpPr>
          <p:spPr bwMode="auto">
            <a:xfrm>
              <a:off x="1496" y="2159"/>
              <a:ext cx="10" cy="14"/>
            </a:xfrm>
            <a:prstGeom prst="ellipse">
              <a:avLst/>
            </a:prstGeom>
            <a:solidFill>
              <a:srgbClr val="4D4D4D"/>
            </a:solidFill>
            <a:ln w="7938">
              <a:solidFill>
                <a:srgbClr val="4D4D4D"/>
              </a:solidFill>
              <a:round/>
              <a:headEnd/>
              <a:tailEnd/>
            </a:ln>
          </p:spPr>
          <p:txBody>
            <a:bodyPr/>
            <a:lstStyle/>
            <a:p>
              <a:endParaRPr lang="en-US"/>
            </a:p>
          </p:txBody>
        </p:sp>
        <p:sp>
          <p:nvSpPr>
            <p:cNvPr id="23137" name="Oval 1656"/>
            <p:cNvSpPr>
              <a:spLocks noChangeArrowheads="1"/>
            </p:cNvSpPr>
            <p:nvPr/>
          </p:nvSpPr>
          <p:spPr bwMode="auto">
            <a:xfrm>
              <a:off x="1541" y="2091"/>
              <a:ext cx="10" cy="13"/>
            </a:xfrm>
            <a:prstGeom prst="ellipse">
              <a:avLst/>
            </a:prstGeom>
            <a:solidFill>
              <a:srgbClr val="4D4D4D"/>
            </a:solidFill>
            <a:ln w="7938">
              <a:solidFill>
                <a:srgbClr val="4D4D4D"/>
              </a:solidFill>
              <a:round/>
              <a:headEnd/>
              <a:tailEnd/>
            </a:ln>
          </p:spPr>
          <p:txBody>
            <a:bodyPr/>
            <a:lstStyle/>
            <a:p>
              <a:endParaRPr lang="en-US"/>
            </a:p>
          </p:txBody>
        </p:sp>
        <p:sp>
          <p:nvSpPr>
            <p:cNvPr id="23138" name="Oval 1657"/>
            <p:cNvSpPr>
              <a:spLocks noChangeArrowheads="1"/>
            </p:cNvSpPr>
            <p:nvPr/>
          </p:nvSpPr>
          <p:spPr bwMode="auto">
            <a:xfrm>
              <a:off x="1506" y="2086"/>
              <a:ext cx="11" cy="14"/>
            </a:xfrm>
            <a:prstGeom prst="ellipse">
              <a:avLst/>
            </a:prstGeom>
            <a:solidFill>
              <a:srgbClr val="4D4D4D"/>
            </a:solidFill>
            <a:ln w="7938">
              <a:solidFill>
                <a:srgbClr val="4D4D4D"/>
              </a:solidFill>
              <a:round/>
              <a:headEnd/>
              <a:tailEnd/>
            </a:ln>
          </p:spPr>
          <p:txBody>
            <a:bodyPr/>
            <a:lstStyle/>
            <a:p>
              <a:endParaRPr lang="en-US"/>
            </a:p>
          </p:txBody>
        </p:sp>
        <p:sp>
          <p:nvSpPr>
            <p:cNvPr id="23139" name="Oval 1658"/>
            <p:cNvSpPr>
              <a:spLocks noChangeArrowheads="1"/>
            </p:cNvSpPr>
            <p:nvPr/>
          </p:nvSpPr>
          <p:spPr bwMode="auto">
            <a:xfrm>
              <a:off x="1545" y="2131"/>
              <a:ext cx="10" cy="16"/>
            </a:xfrm>
            <a:prstGeom prst="ellipse">
              <a:avLst/>
            </a:prstGeom>
            <a:solidFill>
              <a:srgbClr val="4D4D4D"/>
            </a:solidFill>
            <a:ln w="7938">
              <a:solidFill>
                <a:srgbClr val="4D4D4D"/>
              </a:solidFill>
              <a:round/>
              <a:headEnd/>
              <a:tailEnd/>
            </a:ln>
          </p:spPr>
          <p:txBody>
            <a:bodyPr/>
            <a:lstStyle/>
            <a:p>
              <a:endParaRPr lang="en-US"/>
            </a:p>
          </p:txBody>
        </p:sp>
        <p:sp>
          <p:nvSpPr>
            <p:cNvPr id="23140" name="Oval 1659"/>
            <p:cNvSpPr>
              <a:spLocks noChangeArrowheads="1"/>
            </p:cNvSpPr>
            <p:nvPr/>
          </p:nvSpPr>
          <p:spPr bwMode="auto">
            <a:xfrm>
              <a:off x="1518" y="2151"/>
              <a:ext cx="10" cy="15"/>
            </a:xfrm>
            <a:prstGeom prst="ellipse">
              <a:avLst/>
            </a:prstGeom>
            <a:solidFill>
              <a:srgbClr val="4D4D4D"/>
            </a:solidFill>
            <a:ln w="7938">
              <a:solidFill>
                <a:srgbClr val="4D4D4D"/>
              </a:solidFill>
              <a:round/>
              <a:headEnd/>
              <a:tailEnd/>
            </a:ln>
          </p:spPr>
          <p:txBody>
            <a:bodyPr/>
            <a:lstStyle/>
            <a:p>
              <a:endParaRPr lang="en-US"/>
            </a:p>
          </p:txBody>
        </p:sp>
        <p:sp>
          <p:nvSpPr>
            <p:cNvPr id="23141" name="Oval 1660"/>
            <p:cNvSpPr>
              <a:spLocks noChangeArrowheads="1"/>
            </p:cNvSpPr>
            <p:nvPr/>
          </p:nvSpPr>
          <p:spPr bwMode="auto">
            <a:xfrm>
              <a:off x="1557" y="2159"/>
              <a:ext cx="11" cy="14"/>
            </a:xfrm>
            <a:prstGeom prst="ellipse">
              <a:avLst/>
            </a:prstGeom>
            <a:solidFill>
              <a:srgbClr val="4D4D4D"/>
            </a:solidFill>
            <a:ln w="7938">
              <a:solidFill>
                <a:srgbClr val="4D4D4D"/>
              </a:solidFill>
              <a:round/>
              <a:headEnd/>
              <a:tailEnd/>
            </a:ln>
          </p:spPr>
          <p:txBody>
            <a:bodyPr/>
            <a:lstStyle/>
            <a:p>
              <a:endParaRPr lang="en-US"/>
            </a:p>
          </p:txBody>
        </p:sp>
      </p:grpSp>
      <p:grpSp>
        <p:nvGrpSpPr>
          <p:cNvPr id="22682" name="Group 1661"/>
          <p:cNvGrpSpPr>
            <a:grpSpLocks/>
          </p:cNvGrpSpPr>
          <p:nvPr/>
        </p:nvGrpSpPr>
        <p:grpSpPr bwMode="auto">
          <a:xfrm>
            <a:off x="1444625" y="4278313"/>
            <a:ext cx="138113" cy="136525"/>
            <a:chOff x="1425" y="2091"/>
            <a:chExt cx="87" cy="86"/>
          </a:xfrm>
        </p:grpSpPr>
        <p:sp>
          <p:nvSpPr>
            <p:cNvPr id="23124" name="Oval 1662"/>
            <p:cNvSpPr>
              <a:spLocks noChangeArrowheads="1"/>
            </p:cNvSpPr>
            <p:nvPr/>
          </p:nvSpPr>
          <p:spPr bwMode="auto">
            <a:xfrm>
              <a:off x="1425" y="2119"/>
              <a:ext cx="12" cy="16"/>
            </a:xfrm>
            <a:prstGeom prst="ellipse">
              <a:avLst/>
            </a:prstGeom>
            <a:solidFill>
              <a:srgbClr val="4D4D4D"/>
            </a:solidFill>
            <a:ln w="7938">
              <a:solidFill>
                <a:srgbClr val="4D4D4D"/>
              </a:solidFill>
              <a:round/>
              <a:headEnd/>
              <a:tailEnd/>
            </a:ln>
          </p:spPr>
          <p:txBody>
            <a:bodyPr/>
            <a:lstStyle/>
            <a:p>
              <a:endParaRPr lang="en-US"/>
            </a:p>
          </p:txBody>
        </p:sp>
        <p:sp>
          <p:nvSpPr>
            <p:cNvPr id="23125" name="Oval 1663"/>
            <p:cNvSpPr>
              <a:spLocks noChangeArrowheads="1"/>
            </p:cNvSpPr>
            <p:nvPr/>
          </p:nvSpPr>
          <p:spPr bwMode="auto">
            <a:xfrm>
              <a:off x="1502" y="2100"/>
              <a:ext cx="10" cy="15"/>
            </a:xfrm>
            <a:prstGeom prst="ellipse">
              <a:avLst/>
            </a:prstGeom>
            <a:solidFill>
              <a:srgbClr val="4D4D4D"/>
            </a:solidFill>
            <a:ln w="7938">
              <a:solidFill>
                <a:srgbClr val="4D4D4D"/>
              </a:solidFill>
              <a:round/>
              <a:headEnd/>
              <a:tailEnd/>
            </a:ln>
          </p:spPr>
          <p:txBody>
            <a:bodyPr/>
            <a:lstStyle/>
            <a:p>
              <a:endParaRPr lang="en-US"/>
            </a:p>
          </p:txBody>
        </p:sp>
        <p:sp>
          <p:nvSpPr>
            <p:cNvPr id="23126" name="Oval 1664"/>
            <p:cNvSpPr>
              <a:spLocks noChangeArrowheads="1"/>
            </p:cNvSpPr>
            <p:nvPr/>
          </p:nvSpPr>
          <p:spPr bwMode="auto">
            <a:xfrm>
              <a:off x="1454" y="2123"/>
              <a:ext cx="11" cy="16"/>
            </a:xfrm>
            <a:prstGeom prst="ellipse">
              <a:avLst/>
            </a:prstGeom>
            <a:solidFill>
              <a:srgbClr val="4D4D4D"/>
            </a:solidFill>
            <a:ln w="7938">
              <a:solidFill>
                <a:srgbClr val="4D4D4D"/>
              </a:solidFill>
              <a:round/>
              <a:headEnd/>
              <a:tailEnd/>
            </a:ln>
          </p:spPr>
          <p:txBody>
            <a:bodyPr/>
            <a:lstStyle/>
            <a:p>
              <a:endParaRPr lang="en-US"/>
            </a:p>
          </p:txBody>
        </p:sp>
        <p:sp>
          <p:nvSpPr>
            <p:cNvPr id="23127" name="Oval 1665"/>
            <p:cNvSpPr>
              <a:spLocks noChangeArrowheads="1"/>
            </p:cNvSpPr>
            <p:nvPr/>
          </p:nvSpPr>
          <p:spPr bwMode="auto">
            <a:xfrm>
              <a:off x="1434" y="2161"/>
              <a:ext cx="9" cy="16"/>
            </a:xfrm>
            <a:prstGeom prst="ellipse">
              <a:avLst/>
            </a:prstGeom>
            <a:solidFill>
              <a:srgbClr val="4D4D4D"/>
            </a:solidFill>
            <a:ln w="7938">
              <a:solidFill>
                <a:srgbClr val="4D4D4D"/>
              </a:solidFill>
              <a:round/>
              <a:headEnd/>
              <a:tailEnd/>
            </a:ln>
          </p:spPr>
          <p:txBody>
            <a:bodyPr/>
            <a:lstStyle/>
            <a:p>
              <a:endParaRPr lang="en-US"/>
            </a:p>
          </p:txBody>
        </p:sp>
        <p:sp>
          <p:nvSpPr>
            <p:cNvPr id="23128" name="Oval 1666"/>
            <p:cNvSpPr>
              <a:spLocks noChangeArrowheads="1"/>
            </p:cNvSpPr>
            <p:nvPr/>
          </p:nvSpPr>
          <p:spPr bwMode="auto">
            <a:xfrm>
              <a:off x="1478" y="2094"/>
              <a:ext cx="11" cy="13"/>
            </a:xfrm>
            <a:prstGeom prst="ellipse">
              <a:avLst/>
            </a:prstGeom>
            <a:solidFill>
              <a:srgbClr val="4D4D4D"/>
            </a:solidFill>
            <a:ln w="7938">
              <a:solidFill>
                <a:srgbClr val="4D4D4D"/>
              </a:solidFill>
              <a:round/>
              <a:headEnd/>
              <a:tailEnd/>
            </a:ln>
          </p:spPr>
          <p:txBody>
            <a:bodyPr/>
            <a:lstStyle/>
            <a:p>
              <a:endParaRPr lang="en-US"/>
            </a:p>
          </p:txBody>
        </p:sp>
        <p:sp>
          <p:nvSpPr>
            <p:cNvPr id="23129" name="Oval 1667"/>
            <p:cNvSpPr>
              <a:spLocks noChangeArrowheads="1"/>
            </p:cNvSpPr>
            <p:nvPr/>
          </p:nvSpPr>
          <p:spPr bwMode="auto">
            <a:xfrm>
              <a:off x="1445" y="2091"/>
              <a:ext cx="10" cy="13"/>
            </a:xfrm>
            <a:prstGeom prst="ellipse">
              <a:avLst/>
            </a:prstGeom>
            <a:solidFill>
              <a:srgbClr val="4D4D4D"/>
            </a:solidFill>
            <a:ln w="7938">
              <a:solidFill>
                <a:srgbClr val="4D4D4D"/>
              </a:solidFill>
              <a:round/>
              <a:headEnd/>
              <a:tailEnd/>
            </a:ln>
          </p:spPr>
          <p:txBody>
            <a:bodyPr/>
            <a:lstStyle/>
            <a:p>
              <a:endParaRPr lang="en-US"/>
            </a:p>
          </p:txBody>
        </p:sp>
        <p:sp>
          <p:nvSpPr>
            <p:cNvPr id="23130" name="Oval 1668"/>
            <p:cNvSpPr>
              <a:spLocks noChangeArrowheads="1"/>
            </p:cNvSpPr>
            <p:nvPr/>
          </p:nvSpPr>
          <p:spPr bwMode="auto">
            <a:xfrm>
              <a:off x="1483" y="2135"/>
              <a:ext cx="11" cy="16"/>
            </a:xfrm>
            <a:prstGeom prst="ellipse">
              <a:avLst/>
            </a:prstGeom>
            <a:solidFill>
              <a:srgbClr val="4D4D4D"/>
            </a:solidFill>
            <a:ln w="7938">
              <a:solidFill>
                <a:srgbClr val="4D4D4D"/>
              </a:solidFill>
              <a:round/>
              <a:headEnd/>
              <a:tailEnd/>
            </a:ln>
          </p:spPr>
          <p:txBody>
            <a:bodyPr/>
            <a:lstStyle/>
            <a:p>
              <a:endParaRPr lang="en-US"/>
            </a:p>
          </p:txBody>
        </p:sp>
        <p:sp>
          <p:nvSpPr>
            <p:cNvPr id="23131" name="Oval 1669"/>
            <p:cNvSpPr>
              <a:spLocks noChangeArrowheads="1"/>
            </p:cNvSpPr>
            <p:nvPr/>
          </p:nvSpPr>
          <p:spPr bwMode="auto">
            <a:xfrm>
              <a:off x="1457" y="2155"/>
              <a:ext cx="10" cy="15"/>
            </a:xfrm>
            <a:prstGeom prst="ellipse">
              <a:avLst/>
            </a:prstGeom>
            <a:solidFill>
              <a:srgbClr val="4D4D4D"/>
            </a:solidFill>
            <a:ln w="7938">
              <a:solidFill>
                <a:srgbClr val="4D4D4D"/>
              </a:solidFill>
              <a:round/>
              <a:headEnd/>
              <a:tailEnd/>
            </a:ln>
          </p:spPr>
          <p:txBody>
            <a:bodyPr/>
            <a:lstStyle/>
            <a:p>
              <a:endParaRPr lang="en-US"/>
            </a:p>
          </p:txBody>
        </p:sp>
        <p:sp>
          <p:nvSpPr>
            <p:cNvPr id="23132" name="Oval 1670"/>
            <p:cNvSpPr>
              <a:spLocks noChangeArrowheads="1"/>
            </p:cNvSpPr>
            <p:nvPr/>
          </p:nvSpPr>
          <p:spPr bwMode="auto">
            <a:xfrm>
              <a:off x="1496" y="2161"/>
              <a:ext cx="10" cy="16"/>
            </a:xfrm>
            <a:prstGeom prst="ellipse">
              <a:avLst/>
            </a:prstGeom>
            <a:solidFill>
              <a:srgbClr val="4D4D4D"/>
            </a:solidFill>
            <a:ln w="7938">
              <a:solidFill>
                <a:srgbClr val="4D4D4D"/>
              </a:solidFill>
              <a:round/>
              <a:headEnd/>
              <a:tailEnd/>
            </a:ln>
          </p:spPr>
          <p:txBody>
            <a:bodyPr/>
            <a:lstStyle/>
            <a:p>
              <a:endParaRPr lang="en-US"/>
            </a:p>
          </p:txBody>
        </p:sp>
      </p:grpSp>
      <p:grpSp>
        <p:nvGrpSpPr>
          <p:cNvPr id="22683" name="Group 1671"/>
          <p:cNvGrpSpPr>
            <a:grpSpLocks/>
          </p:cNvGrpSpPr>
          <p:nvPr/>
        </p:nvGrpSpPr>
        <p:grpSpPr bwMode="auto">
          <a:xfrm>
            <a:off x="1765300" y="4265613"/>
            <a:ext cx="134938" cy="138112"/>
            <a:chOff x="1627" y="2083"/>
            <a:chExt cx="85" cy="87"/>
          </a:xfrm>
        </p:grpSpPr>
        <p:sp>
          <p:nvSpPr>
            <p:cNvPr id="23115" name="Oval 1672"/>
            <p:cNvSpPr>
              <a:spLocks noChangeArrowheads="1"/>
            </p:cNvSpPr>
            <p:nvPr/>
          </p:nvSpPr>
          <p:spPr bwMode="auto">
            <a:xfrm>
              <a:off x="1627" y="2111"/>
              <a:ext cx="9" cy="16"/>
            </a:xfrm>
            <a:prstGeom prst="ellipse">
              <a:avLst/>
            </a:prstGeom>
            <a:solidFill>
              <a:srgbClr val="4D4D4D"/>
            </a:solidFill>
            <a:ln w="7938">
              <a:solidFill>
                <a:srgbClr val="4D4D4D"/>
              </a:solidFill>
              <a:round/>
              <a:headEnd/>
              <a:tailEnd/>
            </a:ln>
          </p:spPr>
          <p:txBody>
            <a:bodyPr/>
            <a:lstStyle/>
            <a:p>
              <a:endParaRPr lang="en-US"/>
            </a:p>
          </p:txBody>
        </p:sp>
        <p:sp>
          <p:nvSpPr>
            <p:cNvPr id="23116" name="Oval 1673"/>
            <p:cNvSpPr>
              <a:spLocks noChangeArrowheads="1"/>
            </p:cNvSpPr>
            <p:nvPr/>
          </p:nvSpPr>
          <p:spPr bwMode="auto">
            <a:xfrm>
              <a:off x="1702" y="2094"/>
              <a:ext cx="10" cy="13"/>
            </a:xfrm>
            <a:prstGeom prst="ellipse">
              <a:avLst/>
            </a:prstGeom>
            <a:solidFill>
              <a:srgbClr val="4D4D4D"/>
            </a:solidFill>
            <a:ln w="7938">
              <a:solidFill>
                <a:srgbClr val="4D4D4D"/>
              </a:solidFill>
              <a:round/>
              <a:headEnd/>
              <a:tailEnd/>
            </a:ln>
          </p:spPr>
          <p:txBody>
            <a:bodyPr/>
            <a:lstStyle/>
            <a:p>
              <a:endParaRPr lang="en-US"/>
            </a:p>
          </p:txBody>
        </p:sp>
        <p:sp>
          <p:nvSpPr>
            <p:cNvPr id="23117" name="Oval 1674"/>
            <p:cNvSpPr>
              <a:spLocks noChangeArrowheads="1"/>
            </p:cNvSpPr>
            <p:nvPr/>
          </p:nvSpPr>
          <p:spPr bwMode="auto">
            <a:xfrm>
              <a:off x="1655" y="2117"/>
              <a:ext cx="11" cy="14"/>
            </a:xfrm>
            <a:prstGeom prst="ellipse">
              <a:avLst/>
            </a:prstGeom>
            <a:solidFill>
              <a:srgbClr val="4D4D4D"/>
            </a:solidFill>
            <a:ln w="7938">
              <a:solidFill>
                <a:srgbClr val="4D4D4D"/>
              </a:solidFill>
              <a:round/>
              <a:headEnd/>
              <a:tailEnd/>
            </a:ln>
          </p:spPr>
          <p:txBody>
            <a:bodyPr/>
            <a:lstStyle/>
            <a:p>
              <a:endParaRPr lang="en-US"/>
            </a:p>
          </p:txBody>
        </p:sp>
        <p:sp>
          <p:nvSpPr>
            <p:cNvPr id="23118" name="Oval 1675"/>
            <p:cNvSpPr>
              <a:spLocks noChangeArrowheads="1"/>
            </p:cNvSpPr>
            <p:nvPr/>
          </p:nvSpPr>
          <p:spPr bwMode="auto">
            <a:xfrm>
              <a:off x="1633" y="2155"/>
              <a:ext cx="10" cy="15"/>
            </a:xfrm>
            <a:prstGeom prst="ellipse">
              <a:avLst/>
            </a:prstGeom>
            <a:solidFill>
              <a:srgbClr val="4D4D4D"/>
            </a:solidFill>
            <a:ln w="7938">
              <a:solidFill>
                <a:srgbClr val="4D4D4D"/>
              </a:solidFill>
              <a:round/>
              <a:headEnd/>
              <a:tailEnd/>
            </a:ln>
          </p:spPr>
          <p:txBody>
            <a:bodyPr/>
            <a:lstStyle/>
            <a:p>
              <a:endParaRPr lang="en-US"/>
            </a:p>
          </p:txBody>
        </p:sp>
        <p:sp>
          <p:nvSpPr>
            <p:cNvPr id="23119" name="Oval 1676"/>
            <p:cNvSpPr>
              <a:spLocks noChangeArrowheads="1"/>
            </p:cNvSpPr>
            <p:nvPr/>
          </p:nvSpPr>
          <p:spPr bwMode="auto">
            <a:xfrm>
              <a:off x="1678" y="2086"/>
              <a:ext cx="11" cy="14"/>
            </a:xfrm>
            <a:prstGeom prst="ellipse">
              <a:avLst/>
            </a:prstGeom>
            <a:solidFill>
              <a:srgbClr val="4D4D4D"/>
            </a:solidFill>
            <a:ln w="7938">
              <a:solidFill>
                <a:srgbClr val="4D4D4D"/>
              </a:solidFill>
              <a:round/>
              <a:headEnd/>
              <a:tailEnd/>
            </a:ln>
          </p:spPr>
          <p:txBody>
            <a:bodyPr/>
            <a:lstStyle/>
            <a:p>
              <a:endParaRPr lang="en-US"/>
            </a:p>
          </p:txBody>
        </p:sp>
        <p:sp>
          <p:nvSpPr>
            <p:cNvPr id="23120" name="Oval 1677"/>
            <p:cNvSpPr>
              <a:spLocks noChangeArrowheads="1"/>
            </p:cNvSpPr>
            <p:nvPr/>
          </p:nvSpPr>
          <p:spPr bwMode="auto">
            <a:xfrm>
              <a:off x="1646" y="2083"/>
              <a:ext cx="9" cy="13"/>
            </a:xfrm>
            <a:prstGeom prst="ellipse">
              <a:avLst/>
            </a:prstGeom>
            <a:solidFill>
              <a:srgbClr val="4D4D4D"/>
            </a:solidFill>
            <a:ln w="7938">
              <a:solidFill>
                <a:srgbClr val="4D4D4D"/>
              </a:solidFill>
              <a:round/>
              <a:headEnd/>
              <a:tailEnd/>
            </a:ln>
          </p:spPr>
          <p:txBody>
            <a:bodyPr/>
            <a:lstStyle/>
            <a:p>
              <a:endParaRPr lang="en-US"/>
            </a:p>
          </p:txBody>
        </p:sp>
        <p:sp>
          <p:nvSpPr>
            <p:cNvPr id="23121" name="Oval 1678"/>
            <p:cNvSpPr>
              <a:spLocks noChangeArrowheads="1"/>
            </p:cNvSpPr>
            <p:nvPr/>
          </p:nvSpPr>
          <p:spPr bwMode="auto">
            <a:xfrm>
              <a:off x="1683" y="2127"/>
              <a:ext cx="11" cy="15"/>
            </a:xfrm>
            <a:prstGeom prst="ellipse">
              <a:avLst/>
            </a:prstGeom>
            <a:solidFill>
              <a:srgbClr val="4D4D4D"/>
            </a:solidFill>
            <a:ln w="7938">
              <a:solidFill>
                <a:srgbClr val="4D4D4D"/>
              </a:solidFill>
              <a:round/>
              <a:headEnd/>
              <a:tailEnd/>
            </a:ln>
          </p:spPr>
          <p:txBody>
            <a:bodyPr/>
            <a:lstStyle/>
            <a:p>
              <a:endParaRPr lang="en-US"/>
            </a:p>
          </p:txBody>
        </p:sp>
        <p:sp>
          <p:nvSpPr>
            <p:cNvPr id="23122" name="Oval 1679"/>
            <p:cNvSpPr>
              <a:spLocks noChangeArrowheads="1"/>
            </p:cNvSpPr>
            <p:nvPr/>
          </p:nvSpPr>
          <p:spPr bwMode="auto">
            <a:xfrm>
              <a:off x="1657" y="2146"/>
              <a:ext cx="10" cy="16"/>
            </a:xfrm>
            <a:prstGeom prst="ellipse">
              <a:avLst/>
            </a:prstGeom>
            <a:solidFill>
              <a:srgbClr val="4D4D4D"/>
            </a:solidFill>
            <a:ln w="7938">
              <a:solidFill>
                <a:srgbClr val="4D4D4D"/>
              </a:solidFill>
              <a:round/>
              <a:headEnd/>
              <a:tailEnd/>
            </a:ln>
          </p:spPr>
          <p:txBody>
            <a:bodyPr/>
            <a:lstStyle/>
            <a:p>
              <a:endParaRPr lang="en-US"/>
            </a:p>
          </p:txBody>
        </p:sp>
        <p:sp>
          <p:nvSpPr>
            <p:cNvPr id="23123" name="Oval 1680"/>
            <p:cNvSpPr>
              <a:spLocks noChangeArrowheads="1"/>
            </p:cNvSpPr>
            <p:nvPr/>
          </p:nvSpPr>
          <p:spPr bwMode="auto">
            <a:xfrm>
              <a:off x="1695" y="2155"/>
              <a:ext cx="11" cy="15"/>
            </a:xfrm>
            <a:prstGeom prst="ellipse">
              <a:avLst/>
            </a:prstGeom>
            <a:solidFill>
              <a:srgbClr val="4D4D4D"/>
            </a:solidFill>
            <a:ln w="7938">
              <a:solidFill>
                <a:srgbClr val="4D4D4D"/>
              </a:solidFill>
              <a:round/>
              <a:headEnd/>
              <a:tailEnd/>
            </a:ln>
          </p:spPr>
          <p:txBody>
            <a:bodyPr/>
            <a:lstStyle/>
            <a:p>
              <a:endParaRPr lang="en-US"/>
            </a:p>
          </p:txBody>
        </p:sp>
      </p:grpSp>
      <p:grpSp>
        <p:nvGrpSpPr>
          <p:cNvPr id="22684" name="Group 1681"/>
          <p:cNvGrpSpPr>
            <a:grpSpLocks/>
          </p:cNvGrpSpPr>
          <p:nvPr/>
        </p:nvGrpSpPr>
        <p:grpSpPr bwMode="auto">
          <a:xfrm>
            <a:off x="1600200" y="4287838"/>
            <a:ext cx="138113" cy="139700"/>
            <a:chOff x="1523" y="2097"/>
            <a:chExt cx="87" cy="88"/>
          </a:xfrm>
        </p:grpSpPr>
        <p:sp>
          <p:nvSpPr>
            <p:cNvPr id="23106" name="Oval 1682"/>
            <p:cNvSpPr>
              <a:spLocks noChangeArrowheads="1"/>
            </p:cNvSpPr>
            <p:nvPr/>
          </p:nvSpPr>
          <p:spPr bwMode="auto">
            <a:xfrm>
              <a:off x="1523" y="2127"/>
              <a:ext cx="11" cy="15"/>
            </a:xfrm>
            <a:prstGeom prst="ellipse">
              <a:avLst/>
            </a:prstGeom>
            <a:solidFill>
              <a:srgbClr val="4D4D4D"/>
            </a:solidFill>
            <a:ln w="7938">
              <a:solidFill>
                <a:srgbClr val="4D4D4D"/>
              </a:solidFill>
              <a:round/>
              <a:headEnd/>
              <a:tailEnd/>
            </a:ln>
          </p:spPr>
          <p:txBody>
            <a:bodyPr/>
            <a:lstStyle/>
            <a:p>
              <a:endParaRPr lang="en-US"/>
            </a:p>
          </p:txBody>
        </p:sp>
        <p:sp>
          <p:nvSpPr>
            <p:cNvPr id="23107" name="Oval 1683"/>
            <p:cNvSpPr>
              <a:spLocks noChangeArrowheads="1"/>
            </p:cNvSpPr>
            <p:nvPr/>
          </p:nvSpPr>
          <p:spPr bwMode="auto">
            <a:xfrm>
              <a:off x="1600" y="2108"/>
              <a:ext cx="10" cy="15"/>
            </a:xfrm>
            <a:prstGeom prst="ellipse">
              <a:avLst/>
            </a:prstGeom>
            <a:solidFill>
              <a:srgbClr val="4D4D4D"/>
            </a:solidFill>
            <a:ln w="7938">
              <a:solidFill>
                <a:srgbClr val="4D4D4D"/>
              </a:solidFill>
              <a:round/>
              <a:headEnd/>
              <a:tailEnd/>
            </a:ln>
          </p:spPr>
          <p:txBody>
            <a:bodyPr/>
            <a:lstStyle/>
            <a:p>
              <a:endParaRPr lang="en-US"/>
            </a:p>
          </p:txBody>
        </p:sp>
        <p:sp>
          <p:nvSpPr>
            <p:cNvPr id="23108" name="Oval 1684"/>
            <p:cNvSpPr>
              <a:spLocks noChangeArrowheads="1"/>
            </p:cNvSpPr>
            <p:nvPr/>
          </p:nvSpPr>
          <p:spPr bwMode="auto">
            <a:xfrm>
              <a:off x="1551" y="2131"/>
              <a:ext cx="11" cy="16"/>
            </a:xfrm>
            <a:prstGeom prst="ellipse">
              <a:avLst/>
            </a:prstGeom>
            <a:solidFill>
              <a:srgbClr val="4D4D4D"/>
            </a:solidFill>
            <a:ln w="7938">
              <a:solidFill>
                <a:srgbClr val="4D4D4D"/>
              </a:solidFill>
              <a:round/>
              <a:headEnd/>
              <a:tailEnd/>
            </a:ln>
          </p:spPr>
          <p:txBody>
            <a:bodyPr/>
            <a:lstStyle/>
            <a:p>
              <a:endParaRPr lang="en-US"/>
            </a:p>
          </p:txBody>
        </p:sp>
        <p:sp>
          <p:nvSpPr>
            <p:cNvPr id="23109" name="Oval 1685"/>
            <p:cNvSpPr>
              <a:spLocks noChangeArrowheads="1"/>
            </p:cNvSpPr>
            <p:nvPr/>
          </p:nvSpPr>
          <p:spPr bwMode="auto">
            <a:xfrm>
              <a:off x="1531" y="2170"/>
              <a:ext cx="10" cy="15"/>
            </a:xfrm>
            <a:prstGeom prst="ellipse">
              <a:avLst/>
            </a:prstGeom>
            <a:solidFill>
              <a:srgbClr val="4D4D4D"/>
            </a:solidFill>
            <a:ln w="7938">
              <a:solidFill>
                <a:srgbClr val="4D4D4D"/>
              </a:solidFill>
              <a:round/>
              <a:headEnd/>
              <a:tailEnd/>
            </a:ln>
          </p:spPr>
          <p:txBody>
            <a:bodyPr/>
            <a:lstStyle/>
            <a:p>
              <a:endParaRPr lang="en-US"/>
            </a:p>
          </p:txBody>
        </p:sp>
        <p:sp>
          <p:nvSpPr>
            <p:cNvPr id="23110" name="Oval 1686"/>
            <p:cNvSpPr>
              <a:spLocks noChangeArrowheads="1"/>
            </p:cNvSpPr>
            <p:nvPr/>
          </p:nvSpPr>
          <p:spPr bwMode="auto">
            <a:xfrm>
              <a:off x="1575" y="2100"/>
              <a:ext cx="12" cy="15"/>
            </a:xfrm>
            <a:prstGeom prst="ellipse">
              <a:avLst/>
            </a:prstGeom>
            <a:solidFill>
              <a:srgbClr val="4D4D4D"/>
            </a:solidFill>
            <a:ln w="7938">
              <a:solidFill>
                <a:srgbClr val="4D4D4D"/>
              </a:solidFill>
              <a:round/>
              <a:headEnd/>
              <a:tailEnd/>
            </a:ln>
          </p:spPr>
          <p:txBody>
            <a:bodyPr/>
            <a:lstStyle/>
            <a:p>
              <a:endParaRPr lang="en-US"/>
            </a:p>
          </p:txBody>
        </p:sp>
        <p:sp>
          <p:nvSpPr>
            <p:cNvPr id="23111" name="Oval 1687"/>
            <p:cNvSpPr>
              <a:spLocks noChangeArrowheads="1"/>
            </p:cNvSpPr>
            <p:nvPr/>
          </p:nvSpPr>
          <p:spPr bwMode="auto">
            <a:xfrm>
              <a:off x="1542" y="2097"/>
              <a:ext cx="11" cy="16"/>
            </a:xfrm>
            <a:prstGeom prst="ellipse">
              <a:avLst/>
            </a:prstGeom>
            <a:solidFill>
              <a:srgbClr val="4D4D4D"/>
            </a:solidFill>
            <a:ln w="7938">
              <a:solidFill>
                <a:srgbClr val="4D4D4D"/>
              </a:solidFill>
              <a:round/>
              <a:headEnd/>
              <a:tailEnd/>
            </a:ln>
          </p:spPr>
          <p:txBody>
            <a:bodyPr/>
            <a:lstStyle/>
            <a:p>
              <a:endParaRPr lang="en-US"/>
            </a:p>
          </p:txBody>
        </p:sp>
        <p:sp>
          <p:nvSpPr>
            <p:cNvPr id="23112" name="Oval 1688"/>
            <p:cNvSpPr>
              <a:spLocks noChangeArrowheads="1"/>
            </p:cNvSpPr>
            <p:nvPr/>
          </p:nvSpPr>
          <p:spPr bwMode="auto">
            <a:xfrm>
              <a:off x="1581" y="2143"/>
              <a:ext cx="10" cy="14"/>
            </a:xfrm>
            <a:prstGeom prst="ellipse">
              <a:avLst/>
            </a:prstGeom>
            <a:solidFill>
              <a:srgbClr val="4D4D4D"/>
            </a:solidFill>
            <a:ln w="7938">
              <a:solidFill>
                <a:srgbClr val="4D4D4D"/>
              </a:solidFill>
              <a:round/>
              <a:headEnd/>
              <a:tailEnd/>
            </a:ln>
          </p:spPr>
          <p:txBody>
            <a:bodyPr/>
            <a:lstStyle/>
            <a:p>
              <a:endParaRPr lang="en-US"/>
            </a:p>
          </p:txBody>
        </p:sp>
        <p:sp>
          <p:nvSpPr>
            <p:cNvPr id="23113" name="Oval 1689"/>
            <p:cNvSpPr>
              <a:spLocks noChangeArrowheads="1"/>
            </p:cNvSpPr>
            <p:nvPr/>
          </p:nvSpPr>
          <p:spPr bwMode="auto">
            <a:xfrm>
              <a:off x="1555" y="2161"/>
              <a:ext cx="10" cy="16"/>
            </a:xfrm>
            <a:prstGeom prst="ellipse">
              <a:avLst/>
            </a:prstGeom>
            <a:solidFill>
              <a:srgbClr val="4D4D4D"/>
            </a:solidFill>
            <a:ln w="7938">
              <a:solidFill>
                <a:srgbClr val="4D4D4D"/>
              </a:solidFill>
              <a:round/>
              <a:headEnd/>
              <a:tailEnd/>
            </a:ln>
          </p:spPr>
          <p:txBody>
            <a:bodyPr/>
            <a:lstStyle/>
            <a:p>
              <a:endParaRPr lang="en-US"/>
            </a:p>
          </p:txBody>
        </p:sp>
        <p:sp>
          <p:nvSpPr>
            <p:cNvPr id="23114" name="Oval 1690"/>
            <p:cNvSpPr>
              <a:spLocks noChangeArrowheads="1"/>
            </p:cNvSpPr>
            <p:nvPr/>
          </p:nvSpPr>
          <p:spPr bwMode="auto">
            <a:xfrm>
              <a:off x="1593" y="2170"/>
              <a:ext cx="10" cy="15"/>
            </a:xfrm>
            <a:prstGeom prst="ellipse">
              <a:avLst/>
            </a:prstGeom>
            <a:solidFill>
              <a:srgbClr val="4D4D4D"/>
            </a:solidFill>
            <a:ln w="7938">
              <a:solidFill>
                <a:srgbClr val="4D4D4D"/>
              </a:solidFill>
              <a:round/>
              <a:headEnd/>
              <a:tailEnd/>
            </a:ln>
          </p:spPr>
          <p:txBody>
            <a:bodyPr/>
            <a:lstStyle/>
            <a:p>
              <a:endParaRPr lang="en-US"/>
            </a:p>
          </p:txBody>
        </p:sp>
      </p:grpSp>
      <p:sp>
        <p:nvSpPr>
          <p:cNvPr id="22685" name="Oval 1691"/>
          <p:cNvSpPr>
            <a:spLocks noChangeArrowheads="1"/>
          </p:cNvSpPr>
          <p:nvPr/>
        </p:nvSpPr>
        <p:spPr bwMode="auto">
          <a:xfrm>
            <a:off x="1692275" y="4319588"/>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686" name="Oval 1692"/>
          <p:cNvSpPr>
            <a:spLocks noChangeArrowheads="1"/>
          </p:cNvSpPr>
          <p:nvPr/>
        </p:nvSpPr>
        <p:spPr bwMode="auto">
          <a:xfrm>
            <a:off x="1812925" y="428783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687" name="Oval 1693"/>
          <p:cNvSpPr>
            <a:spLocks noChangeArrowheads="1"/>
          </p:cNvSpPr>
          <p:nvPr/>
        </p:nvSpPr>
        <p:spPr bwMode="auto">
          <a:xfrm>
            <a:off x="1736725" y="4322763"/>
            <a:ext cx="17463" cy="25400"/>
          </a:xfrm>
          <a:prstGeom prst="ellipse">
            <a:avLst/>
          </a:prstGeom>
          <a:solidFill>
            <a:srgbClr val="4D4D4D"/>
          </a:solidFill>
          <a:ln w="7938">
            <a:solidFill>
              <a:srgbClr val="4D4D4D"/>
            </a:solidFill>
            <a:round/>
            <a:headEnd/>
            <a:tailEnd/>
          </a:ln>
        </p:spPr>
        <p:txBody>
          <a:bodyPr/>
          <a:lstStyle/>
          <a:p>
            <a:endParaRPr lang="en-US"/>
          </a:p>
        </p:txBody>
      </p:sp>
      <p:sp>
        <p:nvSpPr>
          <p:cNvPr id="22688" name="Oval 1694"/>
          <p:cNvSpPr>
            <a:spLocks noChangeArrowheads="1"/>
          </p:cNvSpPr>
          <p:nvPr/>
        </p:nvSpPr>
        <p:spPr bwMode="auto">
          <a:xfrm>
            <a:off x="1703388" y="4386263"/>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689" name="Oval 1695"/>
          <p:cNvSpPr>
            <a:spLocks noChangeArrowheads="1"/>
          </p:cNvSpPr>
          <p:nvPr/>
        </p:nvSpPr>
        <p:spPr bwMode="auto">
          <a:xfrm>
            <a:off x="1774825" y="4278313"/>
            <a:ext cx="15875" cy="20637"/>
          </a:xfrm>
          <a:prstGeom prst="ellipse">
            <a:avLst/>
          </a:prstGeom>
          <a:solidFill>
            <a:srgbClr val="4D4D4D"/>
          </a:solidFill>
          <a:ln w="7938">
            <a:solidFill>
              <a:srgbClr val="4D4D4D"/>
            </a:solidFill>
            <a:round/>
            <a:headEnd/>
            <a:tailEnd/>
          </a:ln>
        </p:spPr>
        <p:txBody>
          <a:bodyPr/>
          <a:lstStyle/>
          <a:p>
            <a:endParaRPr lang="en-US"/>
          </a:p>
        </p:txBody>
      </p:sp>
      <p:sp>
        <p:nvSpPr>
          <p:cNvPr id="22690" name="Oval 1696"/>
          <p:cNvSpPr>
            <a:spLocks noChangeArrowheads="1"/>
          </p:cNvSpPr>
          <p:nvPr/>
        </p:nvSpPr>
        <p:spPr bwMode="auto">
          <a:xfrm>
            <a:off x="1722438" y="4270375"/>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691" name="Oval 1697"/>
          <p:cNvSpPr>
            <a:spLocks noChangeArrowheads="1"/>
          </p:cNvSpPr>
          <p:nvPr/>
        </p:nvSpPr>
        <p:spPr bwMode="auto">
          <a:xfrm>
            <a:off x="1784350" y="4341813"/>
            <a:ext cx="14288" cy="25400"/>
          </a:xfrm>
          <a:prstGeom prst="ellipse">
            <a:avLst/>
          </a:prstGeom>
          <a:solidFill>
            <a:srgbClr val="4D4D4D"/>
          </a:solidFill>
          <a:ln w="7938">
            <a:solidFill>
              <a:srgbClr val="4D4D4D"/>
            </a:solidFill>
            <a:round/>
            <a:headEnd/>
            <a:tailEnd/>
          </a:ln>
        </p:spPr>
        <p:txBody>
          <a:bodyPr/>
          <a:lstStyle/>
          <a:p>
            <a:endParaRPr lang="en-US"/>
          </a:p>
        </p:txBody>
      </p:sp>
      <p:sp>
        <p:nvSpPr>
          <p:cNvPr id="22692" name="Oval 1698"/>
          <p:cNvSpPr>
            <a:spLocks noChangeArrowheads="1"/>
          </p:cNvSpPr>
          <p:nvPr/>
        </p:nvSpPr>
        <p:spPr bwMode="auto">
          <a:xfrm>
            <a:off x="1741488" y="4373563"/>
            <a:ext cx="17462" cy="23812"/>
          </a:xfrm>
          <a:prstGeom prst="ellipse">
            <a:avLst/>
          </a:prstGeom>
          <a:solidFill>
            <a:srgbClr val="4D4D4D"/>
          </a:solidFill>
          <a:ln w="7938">
            <a:solidFill>
              <a:srgbClr val="4D4D4D"/>
            </a:solidFill>
            <a:round/>
            <a:headEnd/>
            <a:tailEnd/>
          </a:ln>
        </p:spPr>
        <p:txBody>
          <a:bodyPr/>
          <a:lstStyle/>
          <a:p>
            <a:endParaRPr lang="en-US"/>
          </a:p>
        </p:txBody>
      </p:sp>
      <p:sp>
        <p:nvSpPr>
          <p:cNvPr id="22693" name="Oval 1699"/>
          <p:cNvSpPr>
            <a:spLocks noChangeArrowheads="1"/>
          </p:cNvSpPr>
          <p:nvPr/>
        </p:nvSpPr>
        <p:spPr bwMode="auto">
          <a:xfrm>
            <a:off x="1801813" y="4386263"/>
            <a:ext cx="14287" cy="22225"/>
          </a:xfrm>
          <a:prstGeom prst="ellipse">
            <a:avLst/>
          </a:prstGeom>
          <a:solidFill>
            <a:srgbClr val="4D4D4D"/>
          </a:solidFill>
          <a:ln w="7938">
            <a:solidFill>
              <a:srgbClr val="4D4D4D"/>
            </a:solidFill>
            <a:round/>
            <a:headEnd/>
            <a:tailEnd/>
          </a:ln>
        </p:spPr>
        <p:txBody>
          <a:bodyPr/>
          <a:lstStyle/>
          <a:p>
            <a:endParaRPr lang="en-US"/>
          </a:p>
        </p:txBody>
      </p:sp>
      <p:sp>
        <p:nvSpPr>
          <p:cNvPr id="22694" name="Oval 1700"/>
          <p:cNvSpPr>
            <a:spLocks noChangeArrowheads="1"/>
          </p:cNvSpPr>
          <p:nvPr/>
        </p:nvSpPr>
        <p:spPr bwMode="auto">
          <a:xfrm>
            <a:off x="1692275" y="4319588"/>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695" name="Oval 1701"/>
          <p:cNvSpPr>
            <a:spLocks noChangeArrowheads="1"/>
          </p:cNvSpPr>
          <p:nvPr/>
        </p:nvSpPr>
        <p:spPr bwMode="auto">
          <a:xfrm>
            <a:off x="1812925" y="428783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696" name="Oval 1702"/>
          <p:cNvSpPr>
            <a:spLocks noChangeArrowheads="1"/>
          </p:cNvSpPr>
          <p:nvPr/>
        </p:nvSpPr>
        <p:spPr bwMode="auto">
          <a:xfrm>
            <a:off x="1736725" y="4322763"/>
            <a:ext cx="17463" cy="25400"/>
          </a:xfrm>
          <a:prstGeom prst="ellipse">
            <a:avLst/>
          </a:prstGeom>
          <a:solidFill>
            <a:srgbClr val="4D4D4D"/>
          </a:solidFill>
          <a:ln w="7938">
            <a:solidFill>
              <a:srgbClr val="4D4D4D"/>
            </a:solidFill>
            <a:round/>
            <a:headEnd/>
            <a:tailEnd/>
          </a:ln>
        </p:spPr>
        <p:txBody>
          <a:bodyPr/>
          <a:lstStyle/>
          <a:p>
            <a:endParaRPr lang="en-US"/>
          </a:p>
        </p:txBody>
      </p:sp>
      <p:sp>
        <p:nvSpPr>
          <p:cNvPr id="22697" name="Oval 1703"/>
          <p:cNvSpPr>
            <a:spLocks noChangeArrowheads="1"/>
          </p:cNvSpPr>
          <p:nvPr/>
        </p:nvSpPr>
        <p:spPr bwMode="auto">
          <a:xfrm>
            <a:off x="1703388" y="4386263"/>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698" name="Oval 1704"/>
          <p:cNvSpPr>
            <a:spLocks noChangeArrowheads="1"/>
          </p:cNvSpPr>
          <p:nvPr/>
        </p:nvSpPr>
        <p:spPr bwMode="auto">
          <a:xfrm>
            <a:off x="1774825" y="4278313"/>
            <a:ext cx="15875" cy="20637"/>
          </a:xfrm>
          <a:prstGeom prst="ellipse">
            <a:avLst/>
          </a:prstGeom>
          <a:solidFill>
            <a:srgbClr val="4D4D4D"/>
          </a:solidFill>
          <a:ln w="7938">
            <a:solidFill>
              <a:srgbClr val="4D4D4D"/>
            </a:solidFill>
            <a:round/>
            <a:headEnd/>
            <a:tailEnd/>
          </a:ln>
        </p:spPr>
        <p:txBody>
          <a:bodyPr/>
          <a:lstStyle/>
          <a:p>
            <a:endParaRPr lang="en-US"/>
          </a:p>
        </p:txBody>
      </p:sp>
      <p:sp>
        <p:nvSpPr>
          <p:cNvPr id="22699" name="Oval 1705"/>
          <p:cNvSpPr>
            <a:spLocks noChangeArrowheads="1"/>
          </p:cNvSpPr>
          <p:nvPr/>
        </p:nvSpPr>
        <p:spPr bwMode="auto">
          <a:xfrm>
            <a:off x="1722438" y="4270375"/>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700" name="Oval 1706"/>
          <p:cNvSpPr>
            <a:spLocks noChangeArrowheads="1"/>
          </p:cNvSpPr>
          <p:nvPr/>
        </p:nvSpPr>
        <p:spPr bwMode="auto">
          <a:xfrm>
            <a:off x="1784350" y="4341813"/>
            <a:ext cx="14288" cy="25400"/>
          </a:xfrm>
          <a:prstGeom prst="ellipse">
            <a:avLst/>
          </a:prstGeom>
          <a:solidFill>
            <a:srgbClr val="4D4D4D"/>
          </a:solidFill>
          <a:ln w="7938">
            <a:solidFill>
              <a:srgbClr val="4D4D4D"/>
            </a:solidFill>
            <a:round/>
            <a:headEnd/>
            <a:tailEnd/>
          </a:ln>
        </p:spPr>
        <p:txBody>
          <a:bodyPr/>
          <a:lstStyle/>
          <a:p>
            <a:endParaRPr lang="en-US"/>
          </a:p>
        </p:txBody>
      </p:sp>
      <p:sp>
        <p:nvSpPr>
          <p:cNvPr id="22701" name="Oval 1707"/>
          <p:cNvSpPr>
            <a:spLocks noChangeArrowheads="1"/>
          </p:cNvSpPr>
          <p:nvPr/>
        </p:nvSpPr>
        <p:spPr bwMode="auto">
          <a:xfrm>
            <a:off x="1741488" y="4373563"/>
            <a:ext cx="17462" cy="23812"/>
          </a:xfrm>
          <a:prstGeom prst="ellipse">
            <a:avLst/>
          </a:prstGeom>
          <a:solidFill>
            <a:srgbClr val="4D4D4D"/>
          </a:solidFill>
          <a:ln w="7938">
            <a:solidFill>
              <a:srgbClr val="4D4D4D"/>
            </a:solidFill>
            <a:round/>
            <a:headEnd/>
            <a:tailEnd/>
          </a:ln>
        </p:spPr>
        <p:txBody>
          <a:bodyPr/>
          <a:lstStyle/>
          <a:p>
            <a:endParaRPr lang="en-US"/>
          </a:p>
        </p:txBody>
      </p:sp>
      <p:sp>
        <p:nvSpPr>
          <p:cNvPr id="22702" name="Oval 1708"/>
          <p:cNvSpPr>
            <a:spLocks noChangeArrowheads="1"/>
          </p:cNvSpPr>
          <p:nvPr/>
        </p:nvSpPr>
        <p:spPr bwMode="auto">
          <a:xfrm>
            <a:off x="1801813" y="4386263"/>
            <a:ext cx="14287" cy="22225"/>
          </a:xfrm>
          <a:prstGeom prst="ellipse">
            <a:avLst/>
          </a:prstGeom>
          <a:solidFill>
            <a:srgbClr val="4D4D4D"/>
          </a:solidFill>
          <a:ln w="7938">
            <a:solidFill>
              <a:srgbClr val="4D4D4D"/>
            </a:solidFill>
            <a:round/>
            <a:headEnd/>
            <a:tailEnd/>
          </a:ln>
        </p:spPr>
        <p:txBody>
          <a:bodyPr/>
          <a:lstStyle/>
          <a:p>
            <a:endParaRPr lang="en-US"/>
          </a:p>
        </p:txBody>
      </p:sp>
      <p:sp>
        <p:nvSpPr>
          <p:cNvPr id="22703" name="Oval 1709"/>
          <p:cNvSpPr>
            <a:spLocks noChangeArrowheads="1"/>
          </p:cNvSpPr>
          <p:nvPr/>
        </p:nvSpPr>
        <p:spPr bwMode="auto">
          <a:xfrm>
            <a:off x="1543050" y="4319588"/>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704" name="Oval 1710"/>
          <p:cNvSpPr>
            <a:spLocks noChangeArrowheads="1"/>
          </p:cNvSpPr>
          <p:nvPr/>
        </p:nvSpPr>
        <p:spPr bwMode="auto">
          <a:xfrm>
            <a:off x="1665288" y="428783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705" name="Oval 1711"/>
          <p:cNvSpPr>
            <a:spLocks noChangeArrowheads="1"/>
          </p:cNvSpPr>
          <p:nvPr/>
        </p:nvSpPr>
        <p:spPr bwMode="auto">
          <a:xfrm>
            <a:off x="1589088" y="4322763"/>
            <a:ext cx="17462" cy="25400"/>
          </a:xfrm>
          <a:prstGeom prst="ellipse">
            <a:avLst/>
          </a:prstGeom>
          <a:solidFill>
            <a:srgbClr val="4D4D4D"/>
          </a:solidFill>
          <a:ln w="7938">
            <a:solidFill>
              <a:srgbClr val="4D4D4D"/>
            </a:solidFill>
            <a:round/>
            <a:headEnd/>
            <a:tailEnd/>
          </a:ln>
        </p:spPr>
        <p:txBody>
          <a:bodyPr/>
          <a:lstStyle/>
          <a:p>
            <a:endParaRPr lang="en-US"/>
          </a:p>
        </p:txBody>
      </p:sp>
      <p:sp>
        <p:nvSpPr>
          <p:cNvPr id="22706" name="Oval 1712"/>
          <p:cNvSpPr>
            <a:spLocks noChangeArrowheads="1"/>
          </p:cNvSpPr>
          <p:nvPr/>
        </p:nvSpPr>
        <p:spPr bwMode="auto">
          <a:xfrm>
            <a:off x="1557338" y="4386263"/>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707" name="Oval 1713"/>
          <p:cNvSpPr>
            <a:spLocks noChangeArrowheads="1"/>
          </p:cNvSpPr>
          <p:nvPr/>
        </p:nvSpPr>
        <p:spPr bwMode="auto">
          <a:xfrm>
            <a:off x="1628775" y="4278313"/>
            <a:ext cx="15875" cy="20637"/>
          </a:xfrm>
          <a:prstGeom prst="ellipse">
            <a:avLst/>
          </a:prstGeom>
          <a:solidFill>
            <a:srgbClr val="4D4D4D"/>
          </a:solidFill>
          <a:ln w="7938">
            <a:solidFill>
              <a:srgbClr val="4D4D4D"/>
            </a:solidFill>
            <a:round/>
            <a:headEnd/>
            <a:tailEnd/>
          </a:ln>
        </p:spPr>
        <p:txBody>
          <a:bodyPr/>
          <a:lstStyle/>
          <a:p>
            <a:endParaRPr lang="en-US"/>
          </a:p>
        </p:txBody>
      </p:sp>
      <p:sp>
        <p:nvSpPr>
          <p:cNvPr id="22708" name="Oval 1714"/>
          <p:cNvSpPr>
            <a:spLocks noChangeArrowheads="1"/>
          </p:cNvSpPr>
          <p:nvPr/>
        </p:nvSpPr>
        <p:spPr bwMode="auto">
          <a:xfrm>
            <a:off x="1573213" y="4270375"/>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709" name="Oval 1715"/>
          <p:cNvSpPr>
            <a:spLocks noChangeArrowheads="1"/>
          </p:cNvSpPr>
          <p:nvPr/>
        </p:nvSpPr>
        <p:spPr bwMode="auto">
          <a:xfrm>
            <a:off x="1635125" y="4341813"/>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710" name="Oval 1716"/>
          <p:cNvSpPr>
            <a:spLocks noChangeArrowheads="1"/>
          </p:cNvSpPr>
          <p:nvPr/>
        </p:nvSpPr>
        <p:spPr bwMode="auto">
          <a:xfrm>
            <a:off x="1592263" y="4373563"/>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711" name="Oval 1717"/>
          <p:cNvSpPr>
            <a:spLocks noChangeArrowheads="1"/>
          </p:cNvSpPr>
          <p:nvPr/>
        </p:nvSpPr>
        <p:spPr bwMode="auto">
          <a:xfrm>
            <a:off x="1654175" y="4386263"/>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712" name="Oval 1718"/>
          <p:cNvSpPr>
            <a:spLocks noChangeArrowheads="1"/>
          </p:cNvSpPr>
          <p:nvPr/>
        </p:nvSpPr>
        <p:spPr bwMode="auto">
          <a:xfrm>
            <a:off x="1543050" y="4319588"/>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713" name="Oval 1719"/>
          <p:cNvSpPr>
            <a:spLocks noChangeArrowheads="1"/>
          </p:cNvSpPr>
          <p:nvPr/>
        </p:nvSpPr>
        <p:spPr bwMode="auto">
          <a:xfrm>
            <a:off x="1665288" y="428783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714" name="Oval 1720"/>
          <p:cNvSpPr>
            <a:spLocks noChangeArrowheads="1"/>
          </p:cNvSpPr>
          <p:nvPr/>
        </p:nvSpPr>
        <p:spPr bwMode="auto">
          <a:xfrm>
            <a:off x="1589088" y="4322763"/>
            <a:ext cx="17462" cy="25400"/>
          </a:xfrm>
          <a:prstGeom prst="ellipse">
            <a:avLst/>
          </a:prstGeom>
          <a:solidFill>
            <a:srgbClr val="4D4D4D"/>
          </a:solidFill>
          <a:ln w="7938">
            <a:solidFill>
              <a:srgbClr val="4D4D4D"/>
            </a:solidFill>
            <a:round/>
            <a:headEnd/>
            <a:tailEnd/>
          </a:ln>
        </p:spPr>
        <p:txBody>
          <a:bodyPr/>
          <a:lstStyle/>
          <a:p>
            <a:endParaRPr lang="en-US"/>
          </a:p>
        </p:txBody>
      </p:sp>
      <p:sp>
        <p:nvSpPr>
          <p:cNvPr id="22715" name="Oval 1721"/>
          <p:cNvSpPr>
            <a:spLocks noChangeArrowheads="1"/>
          </p:cNvSpPr>
          <p:nvPr/>
        </p:nvSpPr>
        <p:spPr bwMode="auto">
          <a:xfrm>
            <a:off x="1557338" y="4386263"/>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716" name="Oval 1722"/>
          <p:cNvSpPr>
            <a:spLocks noChangeArrowheads="1"/>
          </p:cNvSpPr>
          <p:nvPr/>
        </p:nvSpPr>
        <p:spPr bwMode="auto">
          <a:xfrm>
            <a:off x="1628775" y="4278313"/>
            <a:ext cx="15875" cy="20637"/>
          </a:xfrm>
          <a:prstGeom prst="ellipse">
            <a:avLst/>
          </a:prstGeom>
          <a:solidFill>
            <a:srgbClr val="4D4D4D"/>
          </a:solidFill>
          <a:ln w="7938">
            <a:solidFill>
              <a:srgbClr val="4D4D4D"/>
            </a:solidFill>
            <a:round/>
            <a:headEnd/>
            <a:tailEnd/>
          </a:ln>
        </p:spPr>
        <p:txBody>
          <a:bodyPr/>
          <a:lstStyle/>
          <a:p>
            <a:endParaRPr lang="en-US"/>
          </a:p>
        </p:txBody>
      </p:sp>
      <p:sp>
        <p:nvSpPr>
          <p:cNvPr id="22717" name="Oval 1723"/>
          <p:cNvSpPr>
            <a:spLocks noChangeArrowheads="1"/>
          </p:cNvSpPr>
          <p:nvPr/>
        </p:nvSpPr>
        <p:spPr bwMode="auto">
          <a:xfrm>
            <a:off x="1573213" y="4270375"/>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718" name="Oval 1724"/>
          <p:cNvSpPr>
            <a:spLocks noChangeArrowheads="1"/>
          </p:cNvSpPr>
          <p:nvPr/>
        </p:nvSpPr>
        <p:spPr bwMode="auto">
          <a:xfrm>
            <a:off x="1635125" y="4341813"/>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719" name="Oval 1725"/>
          <p:cNvSpPr>
            <a:spLocks noChangeArrowheads="1"/>
          </p:cNvSpPr>
          <p:nvPr/>
        </p:nvSpPr>
        <p:spPr bwMode="auto">
          <a:xfrm>
            <a:off x="1592263" y="4373563"/>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720" name="Oval 1726"/>
          <p:cNvSpPr>
            <a:spLocks noChangeArrowheads="1"/>
          </p:cNvSpPr>
          <p:nvPr/>
        </p:nvSpPr>
        <p:spPr bwMode="auto">
          <a:xfrm>
            <a:off x="1654175" y="4386263"/>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721" name="Oval 1727"/>
          <p:cNvSpPr>
            <a:spLocks noChangeArrowheads="1"/>
          </p:cNvSpPr>
          <p:nvPr/>
        </p:nvSpPr>
        <p:spPr bwMode="auto">
          <a:xfrm>
            <a:off x="1444625" y="4322763"/>
            <a:ext cx="19050" cy="25400"/>
          </a:xfrm>
          <a:prstGeom prst="ellipse">
            <a:avLst/>
          </a:prstGeom>
          <a:solidFill>
            <a:srgbClr val="4D4D4D"/>
          </a:solidFill>
          <a:ln w="7938">
            <a:solidFill>
              <a:srgbClr val="4D4D4D"/>
            </a:solidFill>
            <a:round/>
            <a:headEnd/>
            <a:tailEnd/>
          </a:ln>
        </p:spPr>
        <p:txBody>
          <a:bodyPr/>
          <a:lstStyle/>
          <a:p>
            <a:endParaRPr lang="en-US"/>
          </a:p>
        </p:txBody>
      </p:sp>
      <p:sp>
        <p:nvSpPr>
          <p:cNvPr id="22722" name="Oval 1728"/>
          <p:cNvSpPr>
            <a:spLocks noChangeArrowheads="1"/>
          </p:cNvSpPr>
          <p:nvPr/>
        </p:nvSpPr>
        <p:spPr bwMode="auto">
          <a:xfrm>
            <a:off x="1566863" y="429260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723" name="Oval 1729"/>
          <p:cNvSpPr>
            <a:spLocks noChangeArrowheads="1"/>
          </p:cNvSpPr>
          <p:nvPr/>
        </p:nvSpPr>
        <p:spPr bwMode="auto">
          <a:xfrm>
            <a:off x="1490663" y="4329113"/>
            <a:ext cx="17462" cy="25400"/>
          </a:xfrm>
          <a:prstGeom prst="ellipse">
            <a:avLst/>
          </a:prstGeom>
          <a:solidFill>
            <a:srgbClr val="4D4D4D"/>
          </a:solidFill>
          <a:ln w="7938">
            <a:solidFill>
              <a:srgbClr val="4D4D4D"/>
            </a:solidFill>
            <a:round/>
            <a:headEnd/>
            <a:tailEnd/>
          </a:ln>
        </p:spPr>
        <p:txBody>
          <a:bodyPr/>
          <a:lstStyle/>
          <a:p>
            <a:endParaRPr lang="en-US"/>
          </a:p>
        </p:txBody>
      </p:sp>
      <p:sp>
        <p:nvSpPr>
          <p:cNvPr id="22724" name="Oval 1730"/>
          <p:cNvSpPr>
            <a:spLocks noChangeArrowheads="1"/>
          </p:cNvSpPr>
          <p:nvPr/>
        </p:nvSpPr>
        <p:spPr bwMode="auto">
          <a:xfrm>
            <a:off x="1458913" y="4389438"/>
            <a:ext cx="14287" cy="25400"/>
          </a:xfrm>
          <a:prstGeom prst="ellipse">
            <a:avLst/>
          </a:prstGeom>
          <a:solidFill>
            <a:srgbClr val="4D4D4D"/>
          </a:solidFill>
          <a:ln w="7938">
            <a:solidFill>
              <a:srgbClr val="4D4D4D"/>
            </a:solidFill>
            <a:round/>
            <a:headEnd/>
            <a:tailEnd/>
          </a:ln>
        </p:spPr>
        <p:txBody>
          <a:bodyPr/>
          <a:lstStyle/>
          <a:p>
            <a:endParaRPr lang="en-US"/>
          </a:p>
        </p:txBody>
      </p:sp>
      <p:sp>
        <p:nvSpPr>
          <p:cNvPr id="22725" name="Oval 1731"/>
          <p:cNvSpPr>
            <a:spLocks noChangeArrowheads="1"/>
          </p:cNvSpPr>
          <p:nvPr/>
        </p:nvSpPr>
        <p:spPr bwMode="auto">
          <a:xfrm>
            <a:off x="1528763" y="4283075"/>
            <a:ext cx="17462" cy="20638"/>
          </a:xfrm>
          <a:prstGeom prst="ellipse">
            <a:avLst/>
          </a:prstGeom>
          <a:solidFill>
            <a:srgbClr val="4D4D4D"/>
          </a:solidFill>
          <a:ln w="7938">
            <a:solidFill>
              <a:srgbClr val="4D4D4D"/>
            </a:solidFill>
            <a:round/>
            <a:headEnd/>
            <a:tailEnd/>
          </a:ln>
        </p:spPr>
        <p:txBody>
          <a:bodyPr/>
          <a:lstStyle/>
          <a:p>
            <a:endParaRPr lang="en-US"/>
          </a:p>
        </p:txBody>
      </p:sp>
      <p:sp>
        <p:nvSpPr>
          <p:cNvPr id="22726" name="Oval 1732"/>
          <p:cNvSpPr>
            <a:spLocks noChangeArrowheads="1"/>
          </p:cNvSpPr>
          <p:nvPr/>
        </p:nvSpPr>
        <p:spPr bwMode="auto">
          <a:xfrm>
            <a:off x="1476375" y="4278313"/>
            <a:ext cx="15875" cy="20637"/>
          </a:xfrm>
          <a:prstGeom prst="ellipse">
            <a:avLst/>
          </a:prstGeom>
          <a:solidFill>
            <a:srgbClr val="4D4D4D"/>
          </a:solidFill>
          <a:ln w="7938">
            <a:solidFill>
              <a:srgbClr val="4D4D4D"/>
            </a:solidFill>
            <a:round/>
            <a:headEnd/>
            <a:tailEnd/>
          </a:ln>
        </p:spPr>
        <p:txBody>
          <a:bodyPr/>
          <a:lstStyle/>
          <a:p>
            <a:endParaRPr lang="en-US"/>
          </a:p>
        </p:txBody>
      </p:sp>
      <p:sp>
        <p:nvSpPr>
          <p:cNvPr id="22727" name="Oval 1733"/>
          <p:cNvSpPr>
            <a:spLocks noChangeArrowheads="1"/>
          </p:cNvSpPr>
          <p:nvPr/>
        </p:nvSpPr>
        <p:spPr bwMode="auto">
          <a:xfrm>
            <a:off x="1536700" y="4348163"/>
            <a:ext cx="17463" cy="25400"/>
          </a:xfrm>
          <a:prstGeom prst="ellipse">
            <a:avLst/>
          </a:prstGeom>
          <a:solidFill>
            <a:srgbClr val="4D4D4D"/>
          </a:solidFill>
          <a:ln w="7938">
            <a:solidFill>
              <a:srgbClr val="4D4D4D"/>
            </a:solidFill>
            <a:round/>
            <a:headEnd/>
            <a:tailEnd/>
          </a:ln>
        </p:spPr>
        <p:txBody>
          <a:bodyPr/>
          <a:lstStyle/>
          <a:p>
            <a:endParaRPr lang="en-US"/>
          </a:p>
        </p:txBody>
      </p:sp>
      <p:sp>
        <p:nvSpPr>
          <p:cNvPr id="22728" name="Oval 1734"/>
          <p:cNvSpPr>
            <a:spLocks noChangeArrowheads="1"/>
          </p:cNvSpPr>
          <p:nvPr/>
        </p:nvSpPr>
        <p:spPr bwMode="auto">
          <a:xfrm>
            <a:off x="1495425" y="4379913"/>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729" name="Oval 1735"/>
          <p:cNvSpPr>
            <a:spLocks noChangeArrowheads="1"/>
          </p:cNvSpPr>
          <p:nvPr/>
        </p:nvSpPr>
        <p:spPr bwMode="auto">
          <a:xfrm>
            <a:off x="1557338" y="438943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730" name="Oval 1736"/>
          <p:cNvSpPr>
            <a:spLocks noChangeArrowheads="1"/>
          </p:cNvSpPr>
          <p:nvPr/>
        </p:nvSpPr>
        <p:spPr bwMode="auto">
          <a:xfrm>
            <a:off x="1444625" y="4322763"/>
            <a:ext cx="19050" cy="25400"/>
          </a:xfrm>
          <a:prstGeom prst="ellipse">
            <a:avLst/>
          </a:prstGeom>
          <a:solidFill>
            <a:srgbClr val="4D4D4D"/>
          </a:solidFill>
          <a:ln w="7938">
            <a:solidFill>
              <a:srgbClr val="4D4D4D"/>
            </a:solidFill>
            <a:round/>
            <a:headEnd/>
            <a:tailEnd/>
          </a:ln>
        </p:spPr>
        <p:txBody>
          <a:bodyPr/>
          <a:lstStyle/>
          <a:p>
            <a:endParaRPr lang="en-US"/>
          </a:p>
        </p:txBody>
      </p:sp>
      <p:sp>
        <p:nvSpPr>
          <p:cNvPr id="22731" name="Oval 1737"/>
          <p:cNvSpPr>
            <a:spLocks noChangeArrowheads="1"/>
          </p:cNvSpPr>
          <p:nvPr/>
        </p:nvSpPr>
        <p:spPr bwMode="auto">
          <a:xfrm>
            <a:off x="1566863" y="429260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732" name="Oval 1738"/>
          <p:cNvSpPr>
            <a:spLocks noChangeArrowheads="1"/>
          </p:cNvSpPr>
          <p:nvPr/>
        </p:nvSpPr>
        <p:spPr bwMode="auto">
          <a:xfrm>
            <a:off x="1490663" y="4329113"/>
            <a:ext cx="17462" cy="25400"/>
          </a:xfrm>
          <a:prstGeom prst="ellipse">
            <a:avLst/>
          </a:prstGeom>
          <a:solidFill>
            <a:srgbClr val="4D4D4D"/>
          </a:solidFill>
          <a:ln w="7938">
            <a:solidFill>
              <a:srgbClr val="4D4D4D"/>
            </a:solidFill>
            <a:round/>
            <a:headEnd/>
            <a:tailEnd/>
          </a:ln>
        </p:spPr>
        <p:txBody>
          <a:bodyPr/>
          <a:lstStyle/>
          <a:p>
            <a:endParaRPr lang="en-US"/>
          </a:p>
        </p:txBody>
      </p:sp>
      <p:sp>
        <p:nvSpPr>
          <p:cNvPr id="22733" name="Oval 1739"/>
          <p:cNvSpPr>
            <a:spLocks noChangeArrowheads="1"/>
          </p:cNvSpPr>
          <p:nvPr/>
        </p:nvSpPr>
        <p:spPr bwMode="auto">
          <a:xfrm>
            <a:off x="1458913" y="4389438"/>
            <a:ext cx="14287" cy="25400"/>
          </a:xfrm>
          <a:prstGeom prst="ellipse">
            <a:avLst/>
          </a:prstGeom>
          <a:solidFill>
            <a:srgbClr val="4D4D4D"/>
          </a:solidFill>
          <a:ln w="7938">
            <a:solidFill>
              <a:srgbClr val="4D4D4D"/>
            </a:solidFill>
            <a:round/>
            <a:headEnd/>
            <a:tailEnd/>
          </a:ln>
        </p:spPr>
        <p:txBody>
          <a:bodyPr/>
          <a:lstStyle/>
          <a:p>
            <a:endParaRPr lang="en-US"/>
          </a:p>
        </p:txBody>
      </p:sp>
      <p:sp>
        <p:nvSpPr>
          <p:cNvPr id="22734" name="Oval 1740"/>
          <p:cNvSpPr>
            <a:spLocks noChangeArrowheads="1"/>
          </p:cNvSpPr>
          <p:nvPr/>
        </p:nvSpPr>
        <p:spPr bwMode="auto">
          <a:xfrm>
            <a:off x="1528763" y="4283075"/>
            <a:ext cx="17462" cy="20638"/>
          </a:xfrm>
          <a:prstGeom prst="ellipse">
            <a:avLst/>
          </a:prstGeom>
          <a:solidFill>
            <a:srgbClr val="4D4D4D"/>
          </a:solidFill>
          <a:ln w="7938">
            <a:solidFill>
              <a:srgbClr val="4D4D4D"/>
            </a:solidFill>
            <a:round/>
            <a:headEnd/>
            <a:tailEnd/>
          </a:ln>
        </p:spPr>
        <p:txBody>
          <a:bodyPr/>
          <a:lstStyle/>
          <a:p>
            <a:endParaRPr lang="en-US"/>
          </a:p>
        </p:txBody>
      </p:sp>
      <p:sp>
        <p:nvSpPr>
          <p:cNvPr id="22735" name="Oval 1741"/>
          <p:cNvSpPr>
            <a:spLocks noChangeArrowheads="1"/>
          </p:cNvSpPr>
          <p:nvPr/>
        </p:nvSpPr>
        <p:spPr bwMode="auto">
          <a:xfrm>
            <a:off x="1476375" y="4278313"/>
            <a:ext cx="15875" cy="20637"/>
          </a:xfrm>
          <a:prstGeom prst="ellipse">
            <a:avLst/>
          </a:prstGeom>
          <a:solidFill>
            <a:srgbClr val="4D4D4D"/>
          </a:solidFill>
          <a:ln w="7938">
            <a:solidFill>
              <a:srgbClr val="4D4D4D"/>
            </a:solidFill>
            <a:round/>
            <a:headEnd/>
            <a:tailEnd/>
          </a:ln>
        </p:spPr>
        <p:txBody>
          <a:bodyPr/>
          <a:lstStyle/>
          <a:p>
            <a:endParaRPr lang="en-US"/>
          </a:p>
        </p:txBody>
      </p:sp>
      <p:sp>
        <p:nvSpPr>
          <p:cNvPr id="22736" name="Oval 1742"/>
          <p:cNvSpPr>
            <a:spLocks noChangeArrowheads="1"/>
          </p:cNvSpPr>
          <p:nvPr/>
        </p:nvSpPr>
        <p:spPr bwMode="auto">
          <a:xfrm>
            <a:off x="1536700" y="4348163"/>
            <a:ext cx="17463" cy="25400"/>
          </a:xfrm>
          <a:prstGeom prst="ellipse">
            <a:avLst/>
          </a:prstGeom>
          <a:solidFill>
            <a:srgbClr val="4D4D4D"/>
          </a:solidFill>
          <a:ln w="7938">
            <a:solidFill>
              <a:srgbClr val="4D4D4D"/>
            </a:solidFill>
            <a:round/>
            <a:headEnd/>
            <a:tailEnd/>
          </a:ln>
        </p:spPr>
        <p:txBody>
          <a:bodyPr/>
          <a:lstStyle/>
          <a:p>
            <a:endParaRPr lang="en-US"/>
          </a:p>
        </p:txBody>
      </p:sp>
      <p:sp>
        <p:nvSpPr>
          <p:cNvPr id="22737" name="Oval 1743"/>
          <p:cNvSpPr>
            <a:spLocks noChangeArrowheads="1"/>
          </p:cNvSpPr>
          <p:nvPr/>
        </p:nvSpPr>
        <p:spPr bwMode="auto">
          <a:xfrm>
            <a:off x="1495425" y="4379913"/>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738" name="Oval 1744"/>
          <p:cNvSpPr>
            <a:spLocks noChangeArrowheads="1"/>
          </p:cNvSpPr>
          <p:nvPr/>
        </p:nvSpPr>
        <p:spPr bwMode="auto">
          <a:xfrm>
            <a:off x="1557338" y="438943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739" name="Oval 1745"/>
          <p:cNvSpPr>
            <a:spLocks noChangeArrowheads="1"/>
          </p:cNvSpPr>
          <p:nvPr/>
        </p:nvSpPr>
        <p:spPr bwMode="auto">
          <a:xfrm>
            <a:off x="1765300" y="4310063"/>
            <a:ext cx="14288" cy="25400"/>
          </a:xfrm>
          <a:prstGeom prst="ellipse">
            <a:avLst/>
          </a:prstGeom>
          <a:solidFill>
            <a:srgbClr val="4D4D4D"/>
          </a:solidFill>
          <a:ln w="7938">
            <a:solidFill>
              <a:srgbClr val="4D4D4D"/>
            </a:solidFill>
            <a:round/>
            <a:headEnd/>
            <a:tailEnd/>
          </a:ln>
        </p:spPr>
        <p:txBody>
          <a:bodyPr/>
          <a:lstStyle/>
          <a:p>
            <a:endParaRPr lang="en-US"/>
          </a:p>
        </p:txBody>
      </p:sp>
      <p:sp>
        <p:nvSpPr>
          <p:cNvPr id="22740" name="Oval 1746"/>
          <p:cNvSpPr>
            <a:spLocks noChangeArrowheads="1"/>
          </p:cNvSpPr>
          <p:nvPr/>
        </p:nvSpPr>
        <p:spPr bwMode="auto">
          <a:xfrm>
            <a:off x="1884363" y="4283075"/>
            <a:ext cx="15875" cy="20638"/>
          </a:xfrm>
          <a:prstGeom prst="ellipse">
            <a:avLst/>
          </a:prstGeom>
          <a:solidFill>
            <a:srgbClr val="4D4D4D"/>
          </a:solidFill>
          <a:ln w="7938">
            <a:solidFill>
              <a:srgbClr val="4D4D4D"/>
            </a:solidFill>
            <a:round/>
            <a:headEnd/>
            <a:tailEnd/>
          </a:ln>
        </p:spPr>
        <p:txBody>
          <a:bodyPr/>
          <a:lstStyle/>
          <a:p>
            <a:endParaRPr lang="en-US"/>
          </a:p>
        </p:txBody>
      </p:sp>
      <p:sp>
        <p:nvSpPr>
          <p:cNvPr id="22741" name="Oval 1747"/>
          <p:cNvSpPr>
            <a:spLocks noChangeArrowheads="1"/>
          </p:cNvSpPr>
          <p:nvPr/>
        </p:nvSpPr>
        <p:spPr bwMode="auto">
          <a:xfrm>
            <a:off x="1809750" y="4319588"/>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742" name="Oval 1748"/>
          <p:cNvSpPr>
            <a:spLocks noChangeArrowheads="1"/>
          </p:cNvSpPr>
          <p:nvPr/>
        </p:nvSpPr>
        <p:spPr bwMode="auto">
          <a:xfrm>
            <a:off x="1774825" y="4379913"/>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743" name="Oval 1749"/>
          <p:cNvSpPr>
            <a:spLocks noChangeArrowheads="1"/>
          </p:cNvSpPr>
          <p:nvPr/>
        </p:nvSpPr>
        <p:spPr bwMode="auto">
          <a:xfrm>
            <a:off x="1846263" y="4270375"/>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744" name="Oval 1750"/>
          <p:cNvSpPr>
            <a:spLocks noChangeArrowheads="1"/>
          </p:cNvSpPr>
          <p:nvPr/>
        </p:nvSpPr>
        <p:spPr bwMode="auto">
          <a:xfrm>
            <a:off x="1795463" y="4265613"/>
            <a:ext cx="14287" cy="20637"/>
          </a:xfrm>
          <a:prstGeom prst="ellipse">
            <a:avLst/>
          </a:prstGeom>
          <a:solidFill>
            <a:srgbClr val="4D4D4D"/>
          </a:solidFill>
          <a:ln w="7938">
            <a:solidFill>
              <a:srgbClr val="4D4D4D"/>
            </a:solidFill>
            <a:round/>
            <a:headEnd/>
            <a:tailEnd/>
          </a:ln>
        </p:spPr>
        <p:txBody>
          <a:bodyPr/>
          <a:lstStyle/>
          <a:p>
            <a:endParaRPr lang="en-US"/>
          </a:p>
        </p:txBody>
      </p:sp>
      <p:sp>
        <p:nvSpPr>
          <p:cNvPr id="22745" name="Oval 1751"/>
          <p:cNvSpPr>
            <a:spLocks noChangeArrowheads="1"/>
          </p:cNvSpPr>
          <p:nvPr/>
        </p:nvSpPr>
        <p:spPr bwMode="auto">
          <a:xfrm>
            <a:off x="1854200" y="4335463"/>
            <a:ext cx="17463" cy="23812"/>
          </a:xfrm>
          <a:prstGeom prst="ellipse">
            <a:avLst/>
          </a:prstGeom>
          <a:solidFill>
            <a:srgbClr val="4D4D4D"/>
          </a:solidFill>
          <a:ln w="7938">
            <a:solidFill>
              <a:srgbClr val="4D4D4D"/>
            </a:solidFill>
            <a:round/>
            <a:headEnd/>
            <a:tailEnd/>
          </a:ln>
        </p:spPr>
        <p:txBody>
          <a:bodyPr/>
          <a:lstStyle/>
          <a:p>
            <a:endParaRPr lang="en-US"/>
          </a:p>
        </p:txBody>
      </p:sp>
      <p:sp>
        <p:nvSpPr>
          <p:cNvPr id="22746" name="Oval 1752"/>
          <p:cNvSpPr>
            <a:spLocks noChangeArrowheads="1"/>
          </p:cNvSpPr>
          <p:nvPr/>
        </p:nvSpPr>
        <p:spPr bwMode="auto">
          <a:xfrm>
            <a:off x="1812925" y="4365625"/>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747" name="Oval 1753"/>
          <p:cNvSpPr>
            <a:spLocks noChangeArrowheads="1"/>
          </p:cNvSpPr>
          <p:nvPr/>
        </p:nvSpPr>
        <p:spPr bwMode="auto">
          <a:xfrm>
            <a:off x="1873250" y="4379913"/>
            <a:ext cx="17463" cy="23812"/>
          </a:xfrm>
          <a:prstGeom prst="ellipse">
            <a:avLst/>
          </a:prstGeom>
          <a:solidFill>
            <a:srgbClr val="4D4D4D"/>
          </a:solidFill>
          <a:ln w="7938">
            <a:solidFill>
              <a:srgbClr val="4D4D4D"/>
            </a:solidFill>
            <a:round/>
            <a:headEnd/>
            <a:tailEnd/>
          </a:ln>
        </p:spPr>
        <p:txBody>
          <a:bodyPr/>
          <a:lstStyle/>
          <a:p>
            <a:endParaRPr lang="en-US"/>
          </a:p>
        </p:txBody>
      </p:sp>
      <p:sp>
        <p:nvSpPr>
          <p:cNvPr id="22748" name="Oval 1754"/>
          <p:cNvSpPr>
            <a:spLocks noChangeArrowheads="1"/>
          </p:cNvSpPr>
          <p:nvPr/>
        </p:nvSpPr>
        <p:spPr bwMode="auto">
          <a:xfrm>
            <a:off x="1765300" y="4310063"/>
            <a:ext cx="14288" cy="25400"/>
          </a:xfrm>
          <a:prstGeom prst="ellipse">
            <a:avLst/>
          </a:prstGeom>
          <a:solidFill>
            <a:srgbClr val="4D4D4D"/>
          </a:solidFill>
          <a:ln w="7938">
            <a:solidFill>
              <a:srgbClr val="4D4D4D"/>
            </a:solidFill>
            <a:round/>
            <a:headEnd/>
            <a:tailEnd/>
          </a:ln>
        </p:spPr>
        <p:txBody>
          <a:bodyPr/>
          <a:lstStyle/>
          <a:p>
            <a:endParaRPr lang="en-US"/>
          </a:p>
        </p:txBody>
      </p:sp>
      <p:sp>
        <p:nvSpPr>
          <p:cNvPr id="22749" name="Oval 1755"/>
          <p:cNvSpPr>
            <a:spLocks noChangeArrowheads="1"/>
          </p:cNvSpPr>
          <p:nvPr/>
        </p:nvSpPr>
        <p:spPr bwMode="auto">
          <a:xfrm>
            <a:off x="1884363" y="4283075"/>
            <a:ext cx="15875" cy="20638"/>
          </a:xfrm>
          <a:prstGeom prst="ellipse">
            <a:avLst/>
          </a:prstGeom>
          <a:solidFill>
            <a:srgbClr val="4D4D4D"/>
          </a:solidFill>
          <a:ln w="7938">
            <a:solidFill>
              <a:srgbClr val="4D4D4D"/>
            </a:solidFill>
            <a:round/>
            <a:headEnd/>
            <a:tailEnd/>
          </a:ln>
        </p:spPr>
        <p:txBody>
          <a:bodyPr/>
          <a:lstStyle/>
          <a:p>
            <a:endParaRPr lang="en-US"/>
          </a:p>
        </p:txBody>
      </p:sp>
      <p:sp>
        <p:nvSpPr>
          <p:cNvPr id="22750" name="Oval 1756"/>
          <p:cNvSpPr>
            <a:spLocks noChangeArrowheads="1"/>
          </p:cNvSpPr>
          <p:nvPr/>
        </p:nvSpPr>
        <p:spPr bwMode="auto">
          <a:xfrm>
            <a:off x="1809750" y="4319588"/>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751" name="Oval 1757"/>
          <p:cNvSpPr>
            <a:spLocks noChangeArrowheads="1"/>
          </p:cNvSpPr>
          <p:nvPr/>
        </p:nvSpPr>
        <p:spPr bwMode="auto">
          <a:xfrm>
            <a:off x="1774825" y="4379913"/>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752" name="Oval 1758"/>
          <p:cNvSpPr>
            <a:spLocks noChangeArrowheads="1"/>
          </p:cNvSpPr>
          <p:nvPr/>
        </p:nvSpPr>
        <p:spPr bwMode="auto">
          <a:xfrm>
            <a:off x="1846263" y="4270375"/>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753" name="Oval 1759"/>
          <p:cNvSpPr>
            <a:spLocks noChangeArrowheads="1"/>
          </p:cNvSpPr>
          <p:nvPr/>
        </p:nvSpPr>
        <p:spPr bwMode="auto">
          <a:xfrm>
            <a:off x="1795463" y="4265613"/>
            <a:ext cx="14287" cy="20637"/>
          </a:xfrm>
          <a:prstGeom prst="ellipse">
            <a:avLst/>
          </a:prstGeom>
          <a:solidFill>
            <a:srgbClr val="4D4D4D"/>
          </a:solidFill>
          <a:ln w="7938">
            <a:solidFill>
              <a:srgbClr val="4D4D4D"/>
            </a:solidFill>
            <a:round/>
            <a:headEnd/>
            <a:tailEnd/>
          </a:ln>
        </p:spPr>
        <p:txBody>
          <a:bodyPr/>
          <a:lstStyle/>
          <a:p>
            <a:endParaRPr lang="en-US"/>
          </a:p>
        </p:txBody>
      </p:sp>
      <p:sp>
        <p:nvSpPr>
          <p:cNvPr id="22754" name="Oval 1760"/>
          <p:cNvSpPr>
            <a:spLocks noChangeArrowheads="1"/>
          </p:cNvSpPr>
          <p:nvPr/>
        </p:nvSpPr>
        <p:spPr bwMode="auto">
          <a:xfrm>
            <a:off x="1854200" y="4335463"/>
            <a:ext cx="17463" cy="23812"/>
          </a:xfrm>
          <a:prstGeom prst="ellipse">
            <a:avLst/>
          </a:prstGeom>
          <a:solidFill>
            <a:srgbClr val="4D4D4D"/>
          </a:solidFill>
          <a:ln w="7938">
            <a:solidFill>
              <a:srgbClr val="4D4D4D"/>
            </a:solidFill>
            <a:round/>
            <a:headEnd/>
            <a:tailEnd/>
          </a:ln>
        </p:spPr>
        <p:txBody>
          <a:bodyPr/>
          <a:lstStyle/>
          <a:p>
            <a:endParaRPr lang="en-US"/>
          </a:p>
        </p:txBody>
      </p:sp>
      <p:sp>
        <p:nvSpPr>
          <p:cNvPr id="22755" name="Oval 1761"/>
          <p:cNvSpPr>
            <a:spLocks noChangeArrowheads="1"/>
          </p:cNvSpPr>
          <p:nvPr/>
        </p:nvSpPr>
        <p:spPr bwMode="auto">
          <a:xfrm>
            <a:off x="1812925" y="4365625"/>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756" name="Oval 1762"/>
          <p:cNvSpPr>
            <a:spLocks noChangeArrowheads="1"/>
          </p:cNvSpPr>
          <p:nvPr/>
        </p:nvSpPr>
        <p:spPr bwMode="auto">
          <a:xfrm>
            <a:off x="1873250" y="4379913"/>
            <a:ext cx="17463" cy="23812"/>
          </a:xfrm>
          <a:prstGeom prst="ellipse">
            <a:avLst/>
          </a:prstGeom>
          <a:solidFill>
            <a:srgbClr val="4D4D4D"/>
          </a:solidFill>
          <a:ln w="7938">
            <a:solidFill>
              <a:srgbClr val="4D4D4D"/>
            </a:solidFill>
            <a:round/>
            <a:headEnd/>
            <a:tailEnd/>
          </a:ln>
        </p:spPr>
        <p:txBody>
          <a:bodyPr/>
          <a:lstStyle/>
          <a:p>
            <a:endParaRPr lang="en-US"/>
          </a:p>
        </p:txBody>
      </p:sp>
      <p:sp>
        <p:nvSpPr>
          <p:cNvPr id="22757" name="Oval 1763"/>
          <p:cNvSpPr>
            <a:spLocks noChangeArrowheads="1"/>
          </p:cNvSpPr>
          <p:nvPr/>
        </p:nvSpPr>
        <p:spPr bwMode="auto">
          <a:xfrm>
            <a:off x="1600200" y="4335463"/>
            <a:ext cx="17463" cy="23812"/>
          </a:xfrm>
          <a:prstGeom prst="ellipse">
            <a:avLst/>
          </a:prstGeom>
          <a:solidFill>
            <a:srgbClr val="4D4D4D"/>
          </a:solidFill>
          <a:ln w="7938">
            <a:solidFill>
              <a:srgbClr val="4D4D4D"/>
            </a:solidFill>
            <a:round/>
            <a:headEnd/>
            <a:tailEnd/>
          </a:ln>
        </p:spPr>
        <p:txBody>
          <a:bodyPr/>
          <a:lstStyle/>
          <a:p>
            <a:endParaRPr lang="en-US"/>
          </a:p>
        </p:txBody>
      </p:sp>
      <p:sp>
        <p:nvSpPr>
          <p:cNvPr id="22758" name="Oval 1764"/>
          <p:cNvSpPr>
            <a:spLocks noChangeArrowheads="1"/>
          </p:cNvSpPr>
          <p:nvPr/>
        </p:nvSpPr>
        <p:spPr bwMode="auto">
          <a:xfrm>
            <a:off x="1722438" y="430530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759" name="Oval 1765"/>
          <p:cNvSpPr>
            <a:spLocks noChangeArrowheads="1"/>
          </p:cNvSpPr>
          <p:nvPr/>
        </p:nvSpPr>
        <p:spPr bwMode="auto">
          <a:xfrm>
            <a:off x="1644650" y="4341813"/>
            <a:ext cx="17463" cy="25400"/>
          </a:xfrm>
          <a:prstGeom prst="ellipse">
            <a:avLst/>
          </a:prstGeom>
          <a:solidFill>
            <a:srgbClr val="4D4D4D"/>
          </a:solidFill>
          <a:ln w="7938">
            <a:solidFill>
              <a:srgbClr val="4D4D4D"/>
            </a:solidFill>
            <a:round/>
            <a:headEnd/>
            <a:tailEnd/>
          </a:ln>
        </p:spPr>
        <p:txBody>
          <a:bodyPr/>
          <a:lstStyle/>
          <a:p>
            <a:endParaRPr lang="en-US"/>
          </a:p>
        </p:txBody>
      </p:sp>
      <p:sp>
        <p:nvSpPr>
          <p:cNvPr id="22760" name="Oval 1766"/>
          <p:cNvSpPr>
            <a:spLocks noChangeArrowheads="1"/>
          </p:cNvSpPr>
          <p:nvPr/>
        </p:nvSpPr>
        <p:spPr bwMode="auto">
          <a:xfrm>
            <a:off x="1612900" y="4403725"/>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761" name="Oval 1767"/>
          <p:cNvSpPr>
            <a:spLocks noChangeArrowheads="1"/>
          </p:cNvSpPr>
          <p:nvPr/>
        </p:nvSpPr>
        <p:spPr bwMode="auto">
          <a:xfrm>
            <a:off x="1682750" y="4292600"/>
            <a:ext cx="19050" cy="23813"/>
          </a:xfrm>
          <a:prstGeom prst="ellipse">
            <a:avLst/>
          </a:prstGeom>
          <a:solidFill>
            <a:srgbClr val="4D4D4D"/>
          </a:solidFill>
          <a:ln w="7938">
            <a:solidFill>
              <a:srgbClr val="4D4D4D"/>
            </a:solidFill>
            <a:round/>
            <a:headEnd/>
            <a:tailEnd/>
          </a:ln>
        </p:spPr>
        <p:txBody>
          <a:bodyPr/>
          <a:lstStyle/>
          <a:p>
            <a:endParaRPr lang="en-US"/>
          </a:p>
        </p:txBody>
      </p:sp>
      <p:sp>
        <p:nvSpPr>
          <p:cNvPr id="22762" name="Oval 1768"/>
          <p:cNvSpPr>
            <a:spLocks noChangeArrowheads="1"/>
          </p:cNvSpPr>
          <p:nvPr/>
        </p:nvSpPr>
        <p:spPr bwMode="auto">
          <a:xfrm>
            <a:off x="1630363" y="4287838"/>
            <a:ext cx="17462" cy="25400"/>
          </a:xfrm>
          <a:prstGeom prst="ellipse">
            <a:avLst/>
          </a:prstGeom>
          <a:solidFill>
            <a:srgbClr val="4D4D4D"/>
          </a:solidFill>
          <a:ln w="7938">
            <a:solidFill>
              <a:srgbClr val="4D4D4D"/>
            </a:solidFill>
            <a:round/>
            <a:headEnd/>
            <a:tailEnd/>
          </a:ln>
        </p:spPr>
        <p:txBody>
          <a:bodyPr/>
          <a:lstStyle/>
          <a:p>
            <a:endParaRPr lang="en-US"/>
          </a:p>
        </p:txBody>
      </p:sp>
      <p:sp>
        <p:nvSpPr>
          <p:cNvPr id="22763" name="Oval 1769"/>
          <p:cNvSpPr>
            <a:spLocks noChangeArrowheads="1"/>
          </p:cNvSpPr>
          <p:nvPr/>
        </p:nvSpPr>
        <p:spPr bwMode="auto">
          <a:xfrm>
            <a:off x="1692275" y="4360863"/>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764" name="Oval 1770"/>
          <p:cNvSpPr>
            <a:spLocks noChangeArrowheads="1"/>
          </p:cNvSpPr>
          <p:nvPr/>
        </p:nvSpPr>
        <p:spPr bwMode="auto">
          <a:xfrm>
            <a:off x="1651000" y="438943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765" name="Oval 1771"/>
          <p:cNvSpPr>
            <a:spLocks noChangeArrowheads="1"/>
          </p:cNvSpPr>
          <p:nvPr/>
        </p:nvSpPr>
        <p:spPr bwMode="auto">
          <a:xfrm>
            <a:off x="1711325" y="4403725"/>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766" name="Oval 1772"/>
          <p:cNvSpPr>
            <a:spLocks noChangeArrowheads="1"/>
          </p:cNvSpPr>
          <p:nvPr/>
        </p:nvSpPr>
        <p:spPr bwMode="auto">
          <a:xfrm>
            <a:off x="1600200" y="4335463"/>
            <a:ext cx="17463" cy="23812"/>
          </a:xfrm>
          <a:prstGeom prst="ellipse">
            <a:avLst/>
          </a:prstGeom>
          <a:solidFill>
            <a:srgbClr val="4D4D4D"/>
          </a:solidFill>
          <a:ln w="7938">
            <a:solidFill>
              <a:srgbClr val="4D4D4D"/>
            </a:solidFill>
            <a:round/>
            <a:headEnd/>
            <a:tailEnd/>
          </a:ln>
        </p:spPr>
        <p:txBody>
          <a:bodyPr/>
          <a:lstStyle/>
          <a:p>
            <a:endParaRPr lang="en-US"/>
          </a:p>
        </p:txBody>
      </p:sp>
      <p:sp>
        <p:nvSpPr>
          <p:cNvPr id="22767" name="Oval 1773"/>
          <p:cNvSpPr>
            <a:spLocks noChangeArrowheads="1"/>
          </p:cNvSpPr>
          <p:nvPr/>
        </p:nvSpPr>
        <p:spPr bwMode="auto">
          <a:xfrm>
            <a:off x="1722438" y="430530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768" name="Oval 1774"/>
          <p:cNvSpPr>
            <a:spLocks noChangeArrowheads="1"/>
          </p:cNvSpPr>
          <p:nvPr/>
        </p:nvSpPr>
        <p:spPr bwMode="auto">
          <a:xfrm>
            <a:off x="1644650" y="4341813"/>
            <a:ext cx="17463" cy="25400"/>
          </a:xfrm>
          <a:prstGeom prst="ellipse">
            <a:avLst/>
          </a:prstGeom>
          <a:solidFill>
            <a:srgbClr val="4D4D4D"/>
          </a:solidFill>
          <a:ln w="7938">
            <a:solidFill>
              <a:srgbClr val="4D4D4D"/>
            </a:solidFill>
            <a:round/>
            <a:headEnd/>
            <a:tailEnd/>
          </a:ln>
        </p:spPr>
        <p:txBody>
          <a:bodyPr/>
          <a:lstStyle/>
          <a:p>
            <a:endParaRPr lang="en-US"/>
          </a:p>
        </p:txBody>
      </p:sp>
      <p:sp>
        <p:nvSpPr>
          <p:cNvPr id="22769" name="Oval 1775"/>
          <p:cNvSpPr>
            <a:spLocks noChangeArrowheads="1"/>
          </p:cNvSpPr>
          <p:nvPr/>
        </p:nvSpPr>
        <p:spPr bwMode="auto">
          <a:xfrm>
            <a:off x="1612900" y="4403725"/>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770" name="Oval 1776"/>
          <p:cNvSpPr>
            <a:spLocks noChangeArrowheads="1"/>
          </p:cNvSpPr>
          <p:nvPr/>
        </p:nvSpPr>
        <p:spPr bwMode="auto">
          <a:xfrm>
            <a:off x="1682750" y="4292600"/>
            <a:ext cx="19050" cy="23813"/>
          </a:xfrm>
          <a:prstGeom prst="ellipse">
            <a:avLst/>
          </a:prstGeom>
          <a:solidFill>
            <a:srgbClr val="4D4D4D"/>
          </a:solidFill>
          <a:ln w="7938">
            <a:solidFill>
              <a:srgbClr val="4D4D4D"/>
            </a:solidFill>
            <a:round/>
            <a:headEnd/>
            <a:tailEnd/>
          </a:ln>
        </p:spPr>
        <p:txBody>
          <a:bodyPr/>
          <a:lstStyle/>
          <a:p>
            <a:endParaRPr lang="en-US"/>
          </a:p>
        </p:txBody>
      </p:sp>
      <p:sp>
        <p:nvSpPr>
          <p:cNvPr id="22771" name="Oval 1777"/>
          <p:cNvSpPr>
            <a:spLocks noChangeArrowheads="1"/>
          </p:cNvSpPr>
          <p:nvPr/>
        </p:nvSpPr>
        <p:spPr bwMode="auto">
          <a:xfrm>
            <a:off x="1630363" y="4287838"/>
            <a:ext cx="17462" cy="25400"/>
          </a:xfrm>
          <a:prstGeom prst="ellipse">
            <a:avLst/>
          </a:prstGeom>
          <a:solidFill>
            <a:srgbClr val="4D4D4D"/>
          </a:solidFill>
          <a:ln w="7938">
            <a:solidFill>
              <a:srgbClr val="4D4D4D"/>
            </a:solidFill>
            <a:round/>
            <a:headEnd/>
            <a:tailEnd/>
          </a:ln>
        </p:spPr>
        <p:txBody>
          <a:bodyPr/>
          <a:lstStyle/>
          <a:p>
            <a:endParaRPr lang="en-US"/>
          </a:p>
        </p:txBody>
      </p:sp>
      <p:sp>
        <p:nvSpPr>
          <p:cNvPr id="22772" name="Oval 1778"/>
          <p:cNvSpPr>
            <a:spLocks noChangeArrowheads="1"/>
          </p:cNvSpPr>
          <p:nvPr/>
        </p:nvSpPr>
        <p:spPr bwMode="auto">
          <a:xfrm>
            <a:off x="1692275" y="4360863"/>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773" name="Oval 1779"/>
          <p:cNvSpPr>
            <a:spLocks noChangeArrowheads="1"/>
          </p:cNvSpPr>
          <p:nvPr/>
        </p:nvSpPr>
        <p:spPr bwMode="auto">
          <a:xfrm>
            <a:off x="1651000" y="438943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774" name="Oval 1780"/>
          <p:cNvSpPr>
            <a:spLocks noChangeArrowheads="1"/>
          </p:cNvSpPr>
          <p:nvPr/>
        </p:nvSpPr>
        <p:spPr bwMode="auto">
          <a:xfrm>
            <a:off x="1711325" y="4403725"/>
            <a:ext cx="15875" cy="23813"/>
          </a:xfrm>
          <a:prstGeom prst="ellipse">
            <a:avLst/>
          </a:prstGeom>
          <a:solidFill>
            <a:srgbClr val="4D4D4D"/>
          </a:solidFill>
          <a:ln w="7938">
            <a:solidFill>
              <a:srgbClr val="4D4D4D"/>
            </a:solidFill>
            <a:round/>
            <a:headEnd/>
            <a:tailEnd/>
          </a:ln>
        </p:spPr>
        <p:txBody>
          <a:bodyPr/>
          <a:lstStyle/>
          <a:p>
            <a:endParaRPr lang="en-US"/>
          </a:p>
        </p:txBody>
      </p:sp>
      <p:grpSp>
        <p:nvGrpSpPr>
          <p:cNvPr id="22775" name="Group 1781"/>
          <p:cNvGrpSpPr>
            <a:grpSpLocks/>
          </p:cNvGrpSpPr>
          <p:nvPr/>
        </p:nvGrpSpPr>
        <p:grpSpPr bwMode="auto">
          <a:xfrm>
            <a:off x="1695450" y="4665663"/>
            <a:ext cx="138113" cy="139700"/>
            <a:chOff x="1583" y="2335"/>
            <a:chExt cx="87" cy="88"/>
          </a:xfrm>
        </p:grpSpPr>
        <p:sp>
          <p:nvSpPr>
            <p:cNvPr id="23097" name="Oval 1782"/>
            <p:cNvSpPr>
              <a:spLocks noChangeArrowheads="1"/>
            </p:cNvSpPr>
            <p:nvPr/>
          </p:nvSpPr>
          <p:spPr bwMode="auto">
            <a:xfrm>
              <a:off x="1583" y="2366"/>
              <a:ext cx="11" cy="14"/>
            </a:xfrm>
            <a:prstGeom prst="ellipse">
              <a:avLst/>
            </a:prstGeom>
            <a:solidFill>
              <a:srgbClr val="4D4D4D"/>
            </a:solidFill>
            <a:ln w="7938">
              <a:solidFill>
                <a:srgbClr val="4D4D4D"/>
              </a:solidFill>
              <a:round/>
              <a:headEnd/>
              <a:tailEnd/>
            </a:ln>
          </p:spPr>
          <p:txBody>
            <a:bodyPr/>
            <a:lstStyle/>
            <a:p>
              <a:endParaRPr lang="en-US"/>
            </a:p>
          </p:txBody>
        </p:sp>
        <p:sp>
          <p:nvSpPr>
            <p:cNvPr id="23098" name="Oval 1783"/>
            <p:cNvSpPr>
              <a:spLocks noChangeArrowheads="1"/>
            </p:cNvSpPr>
            <p:nvPr/>
          </p:nvSpPr>
          <p:spPr bwMode="auto">
            <a:xfrm>
              <a:off x="1660" y="2348"/>
              <a:ext cx="10" cy="14"/>
            </a:xfrm>
            <a:prstGeom prst="ellipse">
              <a:avLst/>
            </a:prstGeom>
            <a:solidFill>
              <a:srgbClr val="4D4D4D"/>
            </a:solidFill>
            <a:ln w="7938">
              <a:solidFill>
                <a:srgbClr val="4D4D4D"/>
              </a:solidFill>
              <a:round/>
              <a:headEnd/>
              <a:tailEnd/>
            </a:ln>
          </p:spPr>
          <p:txBody>
            <a:bodyPr/>
            <a:lstStyle/>
            <a:p>
              <a:endParaRPr lang="en-US"/>
            </a:p>
          </p:txBody>
        </p:sp>
        <p:sp>
          <p:nvSpPr>
            <p:cNvPr id="23099" name="Oval 1784"/>
            <p:cNvSpPr>
              <a:spLocks noChangeArrowheads="1"/>
            </p:cNvSpPr>
            <p:nvPr/>
          </p:nvSpPr>
          <p:spPr bwMode="auto">
            <a:xfrm>
              <a:off x="1612" y="2369"/>
              <a:ext cx="11" cy="15"/>
            </a:xfrm>
            <a:prstGeom prst="ellipse">
              <a:avLst/>
            </a:prstGeom>
            <a:solidFill>
              <a:srgbClr val="4D4D4D"/>
            </a:solidFill>
            <a:ln w="7938">
              <a:solidFill>
                <a:srgbClr val="4D4D4D"/>
              </a:solidFill>
              <a:round/>
              <a:headEnd/>
              <a:tailEnd/>
            </a:ln>
          </p:spPr>
          <p:txBody>
            <a:bodyPr/>
            <a:lstStyle/>
            <a:p>
              <a:endParaRPr lang="en-US"/>
            </a:p>
          </p:txBody>
        </p:sp>
        <p:sp>
          <p:nvSpPr>
            <p:cNvPr id="23100" name="Oval 1785"/>
            <p:cNvSpPr>
              <a:spLocks noChangeArrowheads="1"/>
            </p:cNvSpPr>
            <p:nvPr/>
          </p:nvSpPr>
          <p:spPr bwMode="auto">
            <a:xfrm>
              <a:off x="1591" y="2408"/>
              <a:ext cx="10" cy="15"/>
            </a:xfrm>
            <a:prstGeom prst="ellipse">
              <a:avLst/>
            </a:prstGeom>
            <a:solidFill>
              <a:srgbClr val="4D4D4D"/>
            </a:solidFill>
            <a:ln w="7938">
              <a:solidFill>
                <a:srgbClr val="4D4D4D"/>
              </a:solidFill>
              <a:round/>
              <a:headEnd/>
              <a:tailEnd/>
            </a:ln>
          </p:spPr>
          <p:txBody>
            <a:bodyPr/>
            <a:lstStyle/>
            <a:p>
              <a:endParaRPr lang="en-US"/>
            </a:p>
          </p:txBody>
        </p:sp>
        <p:sp>
          <p:nvSpPr>
            <p:cNvPr id="23101" name="Oval 1786"/>
            <p:cNvSpPr>
              <a:spLocks noChangeArrowheads="1"/>
            </p:cNvSpPr>
            <p:nvPr/>
          </p:nvSpPr>
          <p:spPr bwMode="auto">
            <a:xfrm>
              <a:off x="1637" y="2340"/>
              <a:ext cx="10" cy="15"/>
            </a:xfrm>
            <a:prstGeom prst="ellipse">
              <a:avLst/>
            </a:prstGeom>
            <a:solidFill>
              <a:srgbClr val="4D4D4D"/>
            </a:solidFill>
            <a:ln w="7938">
              <a:solidFill>
                <a:srgbClr val="4D4D4D"/>
              </a:solidFill>
              <a:round/>
              <a:headEnd/>
              <a:tailEnd/>
            </a:ln>
          </p:spPr>
          <p:txBody>
            <a:bodyPr/>
            <a:lstStyle/>
            <a:p>
              <a:endParaRPr lang="en-US"/>
            </a:p>
          </p:txBody>
        </p:sp>
        <p:sp>
          <p:nvSpPr>
            <p:cNvPr id="23102" name="Oval 1787"/>
            <p:cNvSpPr>
              <a:spLocks noChangeArrowheads="1"/>
            </p:cNvSpPr>
            <p:nvPr/>
          </p:nvSpPr>
          <p:spPr bwMode="auto">
            <a:xfrm>
              <a:off x="1603" y="2335"/>
              <a:ext cx="11" cy="16"/>
            </a:xfrm>
            <a:prstGeom prst="ellipse">
              <a:avLst/>
            </a:prstGeom>
            <a:solidFill>
              <a:srgbClr val="4D4D4D"/>
            </a:solidFill>
            <a:ln w="7938">
              <a:solidFill>
                <a:srgbClr val="4D4D4D"/>
              </a:solidFill>
              <a:round/>
              <a:headEnd/>
              <a:tailEnd/>
            </a:ln>
          </p:spPr>
          <p:txBody>
            <a:bodyPr/>
            <a:lstStyle/>
            <a:p>
              <a:endParaRPr lang="en-US"/>
            </a:p>
          </p:txBody>
        </p:sp>
        <p:sp>
          <p:nvSpPr>
            <p:cNvPr id="23103" name="Oval 1788"/>
            <p:cNvSpPr>
              <a:spLocks noChangeArrowheads="1"/>
            </p:cNvSpPr>
            <p:nvPr/>
          </p:nvSpPr>
          <p:spPr bwMode="auto">
            <a:xfrm>
              <a:off x="1641" y="2381"/>
              <a:ext cx="10" cy="16"/>
            </a:xfrm>
            <a:prstGeom prst="ellipse">
              <a:avLst/>
            </a:prstGeom>
            <a:solidFill>
              <a:srgbClr val="4D4D4D"/>
            </a:solidFill>
            <a:ln w="7938">
              <a:solidFill>
                <a:srgbClr val="4D4D4D"/>
              </a:solidFill>
              <a:round/>
              <a:headEnd/>
              <a:tailEnd/>
            </a:ln>
          </p:spPr>
          <p:txBody>
            <a:bodyPr/>
            <a:lstStyle/>
            <a:p>
              <a:endParaRPr lang="en-US"/>
            </a:p>
          </p:txBody>
        </p:sp>
        <p:sp>
          <p:nvSpPr>
            <p:cNvPr id="23104" name="Oval 1789"/>
            <p:cNvSpPr>
              <a:spLocks noChangeArrowheads="1"/>
            </p:cNvSpPr>
            <p:nvPr/>
          </p:nvSpPr>
          <p:spPr bwMode="auto">
            <a:xfrm>
              <a:off x="1614" y="2401"/>
              <a:ext cx="11" cy="15"/>
            </a:xfrm>
            <a:prstGeom prst="ellipse">
              <a:avLst/>
            </a:prstGeom>
            <a:solidFill>
              <a:srgbClr val="4D4D4D"/>
            </a:solidFill>
            <a:ln w="7938">
              <a:solidFill>
                <a:srgbClr val="4D4D4D"/>
              </a:solidFill>
              <a:round/>
              <a:headEnd/>
              <a:tailEnd/>
            </a:ln>
          </p:spPr>
          <p:txBody>
            <a:bodyPr/>
            <a:lstStyle/>
            <a:p>
              <a:endParaRPr lang="en-US"/>
            </a:p>
          </p:txBody>
        </p:sp>
        <p:sp>
          <p:nvSpPr>
            <p:cNvPr id="23105" name="Oval 1790"/>
            <p:cNvSpPr>
              <a:spLocks noChangeArrowheads="1"/>
            </p:cNvSpPr>
            <p:nvPr/>
          </p:nvSpPr>
          <p:spPr bwMode="auto">
            <a:xfrm>
              <a:off x="1653" y="2408"/>
              <a:ext cx="10" cy="15"/>
            </a:xfrm>
            <a:prstGeom prst="ellipse">
              <a:avLst/>
            </a:prstGeom>
            <a:solidFill>
              <a:srgbClr val="4D4D4D"/>
            </a:solidFill>
            <a:ln w="7938">
              <a:solidFill>
                <a:srgbClr val="4D4D4D"/>
              </a:solidFill>
              <a:round/>
              <a:headEnd/>
              <a:tailEnd/>
            </a:ln>
          </p:spPr>
          <p:txBody>
            <a:bodyPr/>
            <a:lstStyle/>
            <a:p>
              <a:endParaRPr lang="en-US"/>
            </a:p>
          </p:txBody>
        </p:sp>
      </p:grpSp>
      <p:grpSp>
        <p:nvGrpSpPr>
          <p:cNvPr id="22776" name="Group 1791"/>
          <p:cNvGrpSpPr>
            <a:grpSpLocks/>
          </p:cNvGrpSpPr>
          <p:nvPr/>
        </p:nvGrpSpPr>
        <p:grpSpPr bwMode="auto">
          <a:xfrm>
            <a:off x="1547813" y="4665663"/>
            <a:ext cx="138112" cy="139700"/>
            <a:chOff x="1490" y="2335"/>
            <a:chExt cx="87" cy="88"/>
          </a:xfrm>
        </p:grpSpPr>
        <p:sp>
          <p:nvSpPr>
            <p:cNvPr id="23088" name="Oval 1792"/>
            <p:cNvSpPr>
              <a:spLocks noChangeArrowheads="1"/>
            </p:cNvSpPr>
            <p:nvPr/>
          </p:nvSpPr>
          <p:spPr bwMode="auto">
            <a:xfrm>
              <a:off x="1490" y="2366"/>
              <a:ext cx="11" cy="14"/>
            </a:xfrm>
            <a:prstGeom prst="ellipse">
              <a:avLst/>
            </a:prstGeom>
            <a:solidFill>
              <a:srgbClr val="4D4D4D"/>
            </a:solidFill>
            <a:ln w="7938">
              <a:solidFill>
                <a:srgbClr val="4D4D4D"/>
              </a:solidFill>
              <a:round/>
              <a:headEnd/>
              <a:tailEnd/>
            </a:ln>
          </p:spPr>
          <p:txBody>
            <a:bodyPr/>
            <a:lstStyle/>
            <a:p>
              <a:endParaRPr lang="en-US"/>
            </a:p>
          </p:txBody>
        </p:sp>
        <p:sp>
          <p:nvSpPr>
            <p:cNvPr id="23089" name="Oval 1793"/>
            <p:cNvSpPr>
              <a:spLocks noChangeArrowheads="1"/>
            </p:cNvSpPr>
            <p:nvPr/>
          </p:nvSpPr>
          <p:spPr bwMode="auto">
            <a:xfrm>
              <a:off x="1566" y="2348"/>
              <a:ext cx="11" cy="14"/>
            </a:xfrm>
            <a:prstGeom prst="ellipse">
              <a:avLst/>
            </a:prstGeom>
            <a:solidFill>
              <a:srgbClr val="4D4D4D"/>
            </a:solidFill>
            <a:ln w="7938">
              <a:solidFill>
                <a:srgbClr val="4D4D4D"/>
              </a:solidFill>
              <a:round/>
              <a:headEnd/>
              <a:tailEnd/>
            </a:ln>
          </p:spPr>
          <p:txBody>
            <a:bodyPr/>
            <a:lstStyle/>
            <a:p>
              <a:endParaRPr lang="en-US"/>
            </a:p>
          </p:txBody>
        </p:sp>
        <p:sp>
          <p:nvSpPr>
            <p:cNvPr id="23090" name="Oval 1794"/>
            <p:cNvSpPr>
              <a:spLocks noChangeArrowheads="1"/>
            </p:cNvSpPr>
            <p:nvPr/>
          </p:nvSpPr>
          <p:spPr bwMode="auto">
            <a:xfrm>
              <a:off x="1519" y="2369"/>
              <a:ext cx="11" cy="15"/>
            </a:xfrm>
            <a:prstGeom prst="ellipse">
              <a:avLst/>
            </a:prstGeom>
            <a:solidFill>
              <a:srgbClr val="4D4D4D"/>
            </a:solidFill>
            <a:ln w="7938">
              <a:solidFill>
                <a:srgbClr val="4D4D4D"/>
              </a:solidFill>
              <a:round/>
              <a:headEnd/>
              <a:tailEnd/>
            </a:ln>
          </p:spPr>
          <p:txBody>
            <a:bodyPr/>
            <a:lstStyle/>
            <a:p>
              <a:endParaRPr lang="en-US"/>
            </a:p>
          </p:txBody>
        </p:sp>
        <p:sp>
          <p:nvSpPr>
            <p:cNvPr id="23091" name="Oval 1795"/>
            <p:cNvSpPr>
              <a:spLocks noChangeArrowheads="1"/>
            </p:cNvSpPr>
            <p:nvPr/>
          </p:nvSpPr>
          <p:spPr bwMode="auto">
            <a:xfrm>
              <a:off x="1498" y="2408"/>
              <a:ext cx="10" cy="15"/>
            </a:xfrm>
            <a:prstGeom prst="ellipse">
              <a:avLst/>
            </a:prstGeom>
            <a:solidFill>
              <a:srgbClr val="4D4D4D"/>
            </a:solidFill>
            <a:ln w="7938">
              <a:solidFill>
                <a:srgbClr val="4D4D4D"/>
              </a:solidFill>
              <a:round/>
              <a:headEnd/>
              <a:tailEnd/>
            </a:ln>
          </p:spPr>
          <p:txBody>
            <a:bodyPr/>
            <a:lstStyle/>
            <a:p>
              <a:endParaRPr lang="en-US"/>
            </a:p>
          </p:txBody>
        </p:sp>
        <p:sp>
          <p:nvSpPr>
            <p:cNvPr id="23092" name="Oval 1796"/>
            <p:cNvSpPr>
              <a:spLocks noChangeArrowheads="1"/>
            </p:cNvSpPr>
            <p:nvPr/>
          </p:nvSpPr>
          <p:spPr bwMode="auto">
            <a:xfrm>
              <a:off x="1542" y="2340"/>
              <a:ext cx="12" cy="15"/>
            </a:xfrm>
            <a:prstGeom prst="ellipse">
              <a:avLst/>
            </a:prstGeom>
            <a:solidFill>
              <a:srgbClr val="4D4D4D"/>
            </a:solidFill>
            <a:ln w="7938">
              <a:solidFill>
                <a:srgbClr val="4D4D4D"/>
              </a:solidFill>
              <a:round/>
              <a:headEnd/>
              <a:tailEnd/>
            </a:ln>
          </p:spPr>
          <p:txBody>
            <a:bodyPr/>
            <a:lstStyle/>
            <a:p>
              <a:endParaRPr lang="en-US"/>
            </a:p>
          </p:txBody>
        </p:sp>
        <p:sp>
          <p:nvSpPr>
            <p:cNvPr id="23093" name="Oval 1797"/>
            <p:cNvSpPr>
              <a:spLocks noChangeArrowheads="1"/>
            </p:cNvSpPr>
            <p:nvPr/>
          </p:nvSpPr>
          <p:spPr bwMode="auto">
            <a:xfrm>
              <a:off x="1510" y="2335"/>
              <a:ext cx="10" cy="16"/>
            </a:xfrm>
            <a:prstGeom prst="ellipse">
              <a:avLst/>
            </a:prstGeom>
            <a:solidFill>
              <a:srgbClr val="4D4D4D"/>
            </a:solidFill>
            <a:ln w="7938">
              <a:solidFill>
                <a:srgbClr val="4D4D4D"/>
              </a:solidFill>
              <a:round/>
              <a:headEnd/>
              <a:tailEnd/>
            </a:ln>
          </p:spPr>
          <p:txBody>
            <a:bodyPr/>
            <a:lstStyle/>
            <a:p>
              <a:endParaRPr lang="en-US"/>
            </a:p>
          </p:txBody>
        </p:sp>
        <p:sp>
          <p:nvSpPr>
            <p:cNvPr id="23094" name="Oval 1798"/>
            <p:cNvSpPr>
              <a:spLocks noChangeArrowheads="1"/>
            </p:cNvSpPr>
            <p:nvPr/>
          </p:nvSpPr>
          <p:spPr bwMode="auto">
            <a:xfrm>
              <a:off x="1548" y="2381"/>
              <a:ext cx="10" cy="16"/>
            </a:xfrm>
            <a:prstGeom prst="ellipse">
              <a:avLst/>
            </a:prstGeom>
            <a:solidFill>
              <a:srgbClr val="4D4D4D"/>
            </a:solidFill>
            <a:ln w="7938">
              <a:solidFill>
                <a:srgbClr val="4D4D4D"/>
              </a:solidFill>
              <a:round/>
              <a:headEnd/>
              <a:tailEnd/>
            </a:ln>
          </p:spPr>
          <p:txBody>
            <a:bodyPr/>
            <a:lstStyle/>
            <a:p>
              <a:endParaRPr lang="en-US"/>
            </a:p>
          </p:txBody>
        </p:sp>
        <p:sp>
          <p:nvSpPr>
            <p:cNvPr id="23095" name="Oval 1799"/>
            <p:cNvSpPr>
              <a:spLocks noChangeArrowheads="1"/>
            </p:cNvSpPr>
            <p:nvPr/>
          </p:nvSpPr>
          <p:spPr bwMode="auto">
            <a:xfrm>
              <a:off x="1522" y="2401"/>
              <a:ext cx="10" cy="15"/>
            </a:xfrm>
            <a:prstGeom prst="ellipse">
              <a:avLst/>
            </a:prstGeom>
            <a:solidFill>
              <a:srgbClr val="4D4D4D"/>
            </a:solidFill>
            <a:ln w="7938">
              <a:solidFill>
                <a:srgbClr val="4D4D4D"/>
              </a:solidFill>
              <a:round/>
              <a:headEnd/>
              <a:tailEnd/>
            </a:ln>
          </p:spPr>
          <p:txBody>
            <a:bodyPr/>
            <a:lstStyle/>
            <a:p>
              <a:endParaRPr lang="en-US"/>
            </a:p>
          </p:txBody>
        </p:sp>
        <p:sp>
          <p:nvSpPr>
            <p:cNvPr id="23096" name="Oval 1800"/>
            <p:cNvSpPr>
              <a:spLocks noChangeArrowheads="1"/>
            </p:cNvSpPr>
            <p:nvPr/>
          </p:nvSpPr>
          <p:spPr bwMode="auto">
            <a:xfrm>
              <a:off x="1559" y="2408"/>
              <a:ext cx="12" cy="15"/>
            </a:xfrm>
            <a:prstGeom prst="ellipse">
              <a:avLst/>
            </a:prstGeom>
            <a:solidFill>
              <a:srgbClr val="4D4D4D"/>
            </a:solidFill>
            <a:ln w="7938">
              <a:solidFill>
                <a:srgbClr val="4D4D4D"/>
              </a:solidFill>
              <a:round/>
              <a:headEnd/>
              <a:tailEnd/>
            </a:ln>
          </p:spPr>
          <p:txBody>
            <a:bodyPr/>
            <a:lstStyle/>
            <a:p>
              <a:endParaRPr lang="en-US"/>
            </a:p>
          </p:txBody>
        </p:sp>
      </p:grpSp>
      <p:grpSp>
        <p:nvGrpSpPr>
          <p:cNvPr id="22777" name="Group 1801"/>
          <p:cNvGrpSpPr>
            <a:grpSpLocks/>
          </p:cNvGrpSpPr>
          <p:nvPr/>
        </p:nvGrpSpPr>
        <p:grpSpPr bwMode="auto">
          <a:xfrm>
            <a:off x="1450975" y="4673600"/>
            <a:ext cx="136525" cy="139700"/>
            <a:chOff x="1429" y="2340"/>
            <a:chExt cx="86" cy="88"/>
          </a:xfrm>
        </p:grpSpPr>
        <p:sp>
          <p:nvSpPr>
            <p:cNvPr id="23079" name="Oval 1802"/>
            <p:cNvSpPr>
              <a:spLocks noChangeArrowheads="1"/>
            </p:cNvSpPr>
            <p:nvPr/>
          </p:nvSpPr>
          <p:spPr bwMode="auto">
            <a:xfrm>
              <a:off x="1429" y="2369"/>
              <a:ext cx="11" cy="15"/>
            </a:xfrm>
            <a:prstGeom prst="ellipse">
              <a:avLst/>
            </a:prstGeom>
            <a:solidFill>
              <a:srgbClr val="4D4D4D"/>
            </a:solidFill>
            <a:ln w="7938">
              <a:solidFill>
                <a:srgbClr val="4D4D4D"/>
              </a:solidFill>
              <a:round/>
              <a:headEnd/>
              <a:tailEnd/>
            </a:ln>
          </p:spPr>
          <p:txBody>
            <a:bodyPr/>
            <a:lstStyle/>
            <a:p>
              <a:endParaRPr lang="en-US"/>
            </a:p>
          </p:txBody>
        </p:sp>
        <p:sp>
          <p:nvSpPr>
            <p:cNvPr id="23080" name="Oval 1803"/>
            <p:cNvSpPr>
              <a:spLocks noChangeArrowheads="1"/>
            </p:cNvSpPr>
            <p:nvPr/>
          </p:nvSpPr>
          <p:spPr bwMode="auto">
            <a:xfrm>
              <a:off x="1505" y="2352"/>
              <a:ext cx="10" cy="13"/>
            </a:xfrm>
            <a:prstGeom prst="ellipse">
              <a:avLst/>
            </a:prstGeom>
            <a:solidFill>
              <a:srgbClr val="4D4D4D"/>
            </a:solidFill>
            <a:ln w="7938">
              <a:solidFill>
                <a:srgbClr val="4D4D4D"/>
              </a:solidFill>
              <a:round/>
              <a:headEnd/>
              <a:tailEnd/>
            </a:ln>
          </p:spPr>
          <p:txBody>
            <a:bodyPr/>
            <a:lstStyle/>
            <a:p>
              <a:endParaRPr lang="en-US"/>
            </a:p>
          </p:txBody>
        </p:sp>
        <p:sp>
          <p:nvSpPr>
            <p:cNvPr id="23081" name="Oval 1804"/>
            <p:cNvSpPr>
              <a:spLocks noChangeArrowheads="1"/>
            </p:cNvSpPr>
            <p:nvPr/>
          </p:nvSpPr>
          <p:spPr bwMode="auto">
            <a:xfrm>
              <a:off x="1458" y="2374"/>
              <a:ext cx="9" cy="16"/>
            </a:xfrm>
            <a:prstGeom prst="ellipse">
              <a:avLst/>
            </a:prstGeom>
            <a:solidFill>
              <a:srgbClr val="4D4D4D"/>
            </a:solidFill>
            <a:ln w="7938">
              <a:solidFill>
                <a:srgbClr val="4D4D4D"/>
              </a:solidFill>
              <a:round/>
              <a:headEnd/>
              <a:tailEnd/>
            </a:ln>
          </p:spPr>
          <p:txBody>
            <a:bodyPr/>
            <a:lstStyle/>
            <a:p>
              <a:endParaRPr lang="en-US"/>
            </a:p>
          </p:txBody>
        </p:sp>
        <p:sp>
          <p:nvSpPr>
            <p:cNvPr id="23082" name="Oval 1805"/>
            <p:cNvSpPr>
              <a:spLocks noChangeArrowheads="1"/>
            </p:cNvSpPr>
            <p:nvPr/>
          </p:nvSpPr>
          <p:spPr bwMode="auto">
            <a:xfrm>
              <a:off x="1437" y="2412"/>
              <a:ext cx="9" cy="16"/>
            </a:xfrm>
            <a:prstGeom prst="ellipse">
              <a:avLst/>
            </a:prstGeom>
            <a:solidFill>
              <a:srgbClr val="4D4D4D"/>
            </a:solidFill>
            <a:ln w="7938">
              <a:solidFill>
                <a:srgbClr val="4D4D4D"/>
              </a:solidFill>
              <a:round/>
              <a:headEnd/>
              <a:tailEnd/>
            </a:ln>
          </p:spPr>
          <p:txBody>
            <a:bodyPr/>
            <a:lstStyle/>
            <a:p>
              <a:endParaRPr lang="en-US"/>
            </a:p>
          </p:txBody>
        </p:sp>
        <p:sp>
          <p:nvSpPr>
            <p:cNvPr id="23083" name="Oval 1806"/>
            <p:cNvSpPr>
              <a:spLocks noChangeArrowheads="1"/>
            </p:cNvSpPr>
            <p:nvPr/>
          </p:nvSpPr>
          <p:spPr bwMode="auto">
            <a:xfrm>
              <a:off x="1481" y="2344"/>
              <a:ext cx="11" cy="14"/>
            </a:xfrm>
            <a:prstGeom prst="ellipse">
              <a:avLst/>
            </a:prstGeom>
            <a:solidFill>
              <a:srgbClr val="4D4D4D"/>
            </a:solidFill>
            <a:ln w="7938">
              <a:solidFill>
                <a:srgbClr val="4D4D4D"/>
              </a:solidFill>
              <a:round/>
              <a:headEnd/>
              <a:tailEnd/>
            </a:ln>
          </p:spPr>
          <p:txBody>
            <a:bodyPr/>
            <a:lstStyle/>
            <a:p>
              <a:endParaRPr lang="en-US"/>
            </a:p>
          </p:txBody>
        </p:sp>
        <p:sp>
          <p:nvSpPr>
            <p:cNvPr id="23084" name="Oval 1807"/>
            <p:cNvSpPr>
              <a:spLocks noChangeArrowheads="1"/>
            </p:cNvSpPr>
            <p:nvPr/>
          </p:nvSpPr>
          <p:spPr bwMode="auto">
            <a:xfrm>
              <a:off x="1447" y="2340"/>
              <a:ext cx="11" cy="15"/>
            </a:xfrm>
            <a:prstGeom prst="ellipse">
              <a:avLst/>
            </a:prstGeom>
            <a:solidFill>
              <a:srgbClr val="4D4D4D"/>
            </a:solidFill>
            <a:ln w="7938">
              <a:solidFill>
                <a:srgbClr val="4D4D4D"/>
              </a:solidFill>
              <a:round/>
              <a:headEnd/>
              <a:tailEnd/>
            </a:ln>
          </p:spPr>
          <p:txBody>
            <a:bodyPr/>
            <a:lstStyle/>
            <a:p>
              <a:endParaRPr lang="en-US"/>
            </a:p>
          </p:txBody>
        </p:sp>
        <p:sp>
          <p:nvSpPr>
            <p:cNvPr id="23085" name="Oval 1808"/>
            <p:cNvSpPr>
              <a:spLocks noChangeArrowheads="1"/>
            </p:cNvSpPr>
            <p:nvPr/>
          </p:nvSpPr>
          <p:spPr bwMode="auto">
            <a:xfrm>
              <a:off x="1486" y="2384"/>
              <a:ext cx="10" cy="16"/>
            </a:xfrm>
            <a:prstGeom prst="ellipse">
              <a:avLst/>
            </a:prstGeom>
            <a:solidFill>
              <a:srgbClr val="4D4D4D"/>
            </a:solidFill>
            <a:ln w="7938">
              <a:solidFill>
                <a:srgbClr val="4D4D4D"/>
              </a:solidFill>
              <a:round/>
              <a:headEnd/>
              <a:tailEnd/>
            </a:ln>
          </p:spPr>
          <p:txBody>
            <a:bodyPr/>
            <a:lstStyle/>
            <a:p>
              <a:endParaRPr lang="en-US"/>
            </a:p>
          </p:txBody>
        </p:sp>
        <p:sp>
          <p:nvSpPr>
            <p:cNvPr id="23086" name="Oval 1809"/>
            <p:cNvSpPr>
              <a:spLocks noChangeArrowheads="1"/>
            </p:cNvSpPr>
            <p:nvPr/>
          </p:nvSpPr>
          <p:spPr bwMode="auto">
            <a:xfrm>
              <a:off x="1461" y="2404"/>
              <a:ext cx="9" cy="15"/>
            </a:xfrm>
            <a:prstGeom prst="ellipse">
              <a:avLst/>
            </a:prstGeom>
            <a:solidFill>
              <a:srgbClr val="4D4D4D"/>
            </a:solidFill>
            <a:ln w="7938">
              <a:solidFill>
                <a:srgbClr val="4D4D4D"/>
              </a:solidFill>
              <a:round/>
              <a:headEnd/>
              <a:tailEnd/>
            </a:ln>
          </p:spPr>
          <p:txBody>
            <a:bodyPr/>
            <a:lstStyle/>
            <a:p>
              <a:endParaRPr lang="en-US"/>
            </a:p>
          </p:txBody>
        </p:sp>
        <p:sp>
          <p:nvSpPr>
            <p:cNvPr id="23087" name="Oval 1810"/>
            <p:cNvSpPr>
              <a:spLocks noChangeArrowheads="1"/>
            </p:cNvSpPr>
            <p:nvPr/>
          </p:nvSpPr>
          <p:spPr bwMode="auto">
            <a:xfrm>
              <a:off x="1498" y="2412"/>
              <a:ext cx="10" cy="16"/>
            </a:xfrm>
            <a:prstGeom prst="ellipse">
              <a:avLst/>
            </a:prstGeom>
            <a:solidFill>
              <a:srgbClr val="4D4D4D"/>
            </a:solidFill>
            <a:ln w="7938">
              <a:solidFill>
                <a:srgbClr val="4D4D4D"/>
              </a:solidFill>
              <a:round/>
              <a:headEnd/>
              <a:tailEnd/>
            </a:ln>
          </p:spPr>
          <p:txBody>
            <a:bodyPr/>
            <a:lstStyle/>
            <a:p>
              <a:endParaRPr lang="en-US"/>
            </a:p>
          </p:txBody>
        </p:sp>
      </p:grpSp>
      <p:grpSp>
        <p:nvGrpSpPr>
          <p:cNvPr id="22778" name="Group 1811"/>
          <p:cNvGrpSpPr>
            <a:grpSpLocks/>
          </p:cNvGrpSpPr>
          <p:nvPr/>
        </p:nvGrpSpPr>
        <p:grpSpPr bwMode="auto">
          <a:xfrm>
            <a:off x="1768475" y="4664075"/>
            <a:ext cx="138113" cy="134938"/>
            <a:chOff x="1629" y="2334"/>
            <a:chExt cx="87" cy="85"/>
          </a:xfrm>
        </p:grpSpPr>
        <p:sp>
          <p:nvSpPr>
            <p:cNvPr id="23070" name="Oval 1812"/>
            <p:cNvSpPr>
              <a:spLocks noChangeArrowheads="1"/>
            </p:cNvSpPr>
            <p:nvPr/>
          </p:nvSpPr>
          <p:spPr bwMode="auto">
            <a:xfrm>
              <a:off x="1629" y="2362"/>
              <a:ext cx="10" cy="15"/>
            </a:xfrm>
            <a:prstGeom prst="ellipse">
              <a:avLst/>
            </a:prstGeom>
            <a:solidFill>
              <a:srgbClr val="4D4D4D"/>
            </a:solidFill>
            <a:ln w="7938">
              <a:solidFill>
                <a:srgbClr val="4D4D4D"/>
              </a:solidFill>
              <a:round/>
              <a:headEnd/>
              <a:tailEnd/>
            </a:ln>
          </p:spPr>
          <p:txBody>
            <a:bodyPr/>
            <a:lstStyle/>
            <a:p>
              <a:endParaRPr lang="en-US"/>
            </a:p>
          </p:txBody>
        </p:sp>
        <p:sp>
          <p:nvSpPr>
            <p:cNvPr id="23071" name="Oval 1813"/>
            <p:cNvSpPr>
              <a:spLocks noChangeArrowheads="1"/>
            </p:cNvSpPr>
            <p:nvPr/>
          </p:nvSpPr>
          <p:spPr bwMode="auto">
            <a:xfrm>
              <a:off x="1705" y="2344"/>
              <a:ext cx="11" cy="14"/>
            </a:xfrm>
            <a:prstGeom prst="ellipse">
              <a:avLst/>
            </a:prstGeom>
            <a:solidFill>
              <a:srgbClr val="4D4D4D"/>
            </a:solidFill>
            <a:ln w="7938">
              <a:solidFill>
                <a:srgbClr val="4D4D4D"/>
              </a:solidFill>
              <a:round/>
              <a:headEnd/>
              <a:tailEnd/>
            </a:ln>
          </p:spPr>
          <p:txBody>
            <a:bodyPr/>
            <a:lstStyle/>
            <a:p>
              <a:endParaRPr lang="en-US"/>
            </a:p>
          </p:txBody>
        </p:sp>
        <p:sp>
          <p:nvSpPr>
            <p:cNvPr id="23072" name="Oval 1814"/>
            <p:cNvSpPr>
              <a:spLocks noChangeArrowheads="1"/>
            </p:cNvSpPr>
            <p:nvPr/>
          </p:nvSpPr>
          <p:spPr bwMode="auto">
            <a:xfrm>
              <a:off x="1657" y="2366"/>
              <a:ext cx="11" cy="14"/>
            </a:xfrm>
            <a:prstGeom prst="ellipse">
              <a:avLst/>
            </a:prstGeom>
            <a:solidFill>
              <a:srgbClr val="4D4D4D"/>
            </a:solidFill>
            <a:ln w="7938">
              <a:solidFill>
                <a:srgbClr val="4D4D4D"/>
              </a:solidFill>
              <a:round/>
              <a:headEnd/>
              <a:tailEnd/>
            </a:ln>
          </p:spPr>
          <p:txBody>
            <a:bodyPr/>
            <a:lstStyle/>
            <a:p>
              <a:endParaRPr lang="en-US"/>
            </a:p>
          </p:txBody>
        </p:sp>
        <p:sp>
          <p:nvSpPr>
            <p:cNvPr id="23073" name="Oval 1815"/>
            <p:cNvSpPr>
              <a:spLocks noChangeArrowheads="1"/>
            </p:cNvSpPr>
            <p:nvPr/>
          </p:nvSpPr>
          <p:spPr bwMode="auto">
            <a:xfrm>
              <a:off x="1637" y="2404"/>
              <a:ext cx="10" cy="15"/>
            </a:xfrm>
            <a:prstGeom prst="ellipse">
              <a:avLst/>
            </a:prstGeom>
            <a:solidFill>
              <a:srgbClr val="4D4D4D"/>
            </a:solidFill>
            <a:ln w="7938">
              <a:solidFill>
                <a:srgbClr val="4D4D4D"/>
              </a:solidFill>
              <a:round/>
              <a:headEnd/>
              <a:tailEnd/>
            </a:ln>
          </p:spPr>
          <p:txBody>
            <a:bodyPr/>
            <a:lstStyle/>
            <a:p>
              <a:endParaRPr lang="en-US"/>
            </a:p>
          </p:txBody>
        </p:sp>
        <p:sp>
          <p:nvSpPr>
            <p:cNvPr id="23074" name="Oval 1816"/>
            <p:cNvSpPr>
              <a:spLocks noChangeArrowheads="1"/>
            </p:cNvSpPr>
            <p:nvPr/>
          </p:nvSpPr>
          <p:spPr bwMode="auto">
            <a:xfrm>
              <a:off x="1682" y="2335"/>
              <a:ext cx="9" cy="16"/>
            </a:xfrm>
            <a:prstGeom prst="ellipse">
              <a:avLst/>
            </a:prstGeom>
            <a:solidFill>
              <a:srgbClr val="4D4D4D"/>
            </a:solidFill>
            <a:ln w="7938">
              <a:solidFill>
                <a:srgbClr val="4D4D4D"/>
              </a:solidFill>
              <a:round/>
              <a:headEnd/>
              <a:tailEnd/>
            </a:ln>
          </p:spPr>
          <p:txBody>
            <a:bodyPr/>
            <a:lstStyle/>
            <a:p>
              <a:endParaRPr lang="en-US"/>
            </a:p>
          </p:txBody>
        </p:sp>
        <p:sp>
          <p:nvSpPr>
            <p:cNvPr id="23075" name="Oval 1817"/>
            <p:cNvSpPr>
              <a:spLocks noChangeArrowheads="1"/>
            </p:cNvSpPr>
            <p:nvPr/>
          </p:nvSpPr>
          <p:spPr bwMode="auto">
            <a:xfrm>
              <a:off x="1648" y="2334"/>
              <a:ext cx="11" cy="14"/>
            </a:xfrm>
            <a:prstGeom prst="ellipse">
              <a:avLst/>
            </a:prstGeom>
            <a:solidFill>
              <a:srgbClr val="4D4D4D"/>
            </a:solidFill>
            <a:ln w="7938">
              <a:solidFill>
                <a:srgbClr val="4D4D4D"/>
              </a:solidFill>
              <a:round/>
              <a:headEnd/>
              <a:tailEnd/>
            </a:ln>
          </p:spPr>
          <p:txBody>
            <a:bodyPr/>
            <a:lstStyle/>
            <a:p>
              <a:endParaRPr lang="en-US"/>
            </a:p>
          </p:txBody>
        </p:sp>
        <p:sp>
          <p:nvSpPr>
            <p:cNvPr id="23076" name="Oval 1818"/>
            <p:cNvSpPr>
              <a:spLocks noChangeArrowheads="1"/>
            </p:cNvSpPr>
            <p:nvPr/>
          </p:nvSpPr>
          <p:spPr bwMode="auto">
            <a:xfrm>
              <a:off x="1686" y="2377"/>
              <a:ext cx="11" cy="17"/>
            </a:xfrm>
            <a:prstGeom prst="ellipse">
              <a:avLst/>
            </a:prstGeom>
            <a:solidFill>
              <a:srgbClr val="4D4D4D"/>
            </a:solidFill>
            <a:ln w="7938">
              <a:solidFill>
                <a:srgbClr val="4D4D4D"/>
              </a:solidFill>
              <a:round/>
              <a:headEnd/>
              <a:tailEnd/>
            </a:ln>
          </p:spPr>
          <p:txBody>
            <a:bodyPr/>
            <a:lstStyle/>
            <a:p>
              <a:endParaRPr lang="en-US"/>
            </a:p>
          </p:txBody>
        </p:sp>
        <p:sp>
          <p:nvSpPr>
            <p:cNvPr id="23077" name="Oval 1819"/>
            <p:cNvSpPr>
              <a:spLocks noChangeArrowheads="1"/>
            </p:cNvSpPr>
            <p:nvPr/>
          </p:nvSpPr>
          <p:spPr bwMode="auto">
            <a:xfrm>
              <a:off x="1660" y="2398"/>
              <a:ext cx="10" cy="14"/>
            </a:xfrm>
            <a:prstGeom prst="ellipse">
              <a:avLst/>
            </a:prstGeom>
            <a:solidFill>
              <a:srgbClr val="4D4D4D"/>
            </a:solidFill>
            <a:ln w="7938">
              <a:solidFill>
                <a:srgbClr val="4D4D4D"/>
              </a:solidFill>
              <a:round/>
              <a:headEnd/>
              <a:tailEnd/>
            </a:ln>
          </p:spPr>
          <p:txBody>
            <a:bodyPr/>
            <a:lstStyle/>
            <a:p>
              <a:endParaRPr lang="en-US"/>
            </a:p>
          </p:txBody>
        </p:sp>
        <p:sp>
          <p:nvSpPr>
            <p:cNvPr id="23078" name="Oval 1820"/>
            <p:cNvSpPr>
              <a:spLocks noChangeArrowheads="1"/>
            </p:cNvSpPr>
            <p:nvPr/>
          </p:nvSpPr>
          <p:spPr bwMode="auto">
            <a:xfrm>
              <a:off x="1698" y="2404"/>
              <a:ext cx="10" cy="15"/>
            </a:xfrm>
            <a:prstGeom prst="ellipse">
              <a:avLst/>
            </a:prstGeom>
            <a:solidFill>
              <a:srgbClr val="4D4D4D"/>
            </a:solidFill>
            <a:ln w="7938">
              <a:solidFill>
                <a:srgbClr val="4D4D4D"/>
              </a:solidFill>
              <a:round/>
              <a:headEnd/>
              <a:tailEnd/>
            </a:ln>
          </p:spPr>
          <p:txBody>
            <a:bodyPr/>
            <a:lstStyle/>
            <a:p>
              <a:endParaRPr lang="en-US"/>
            </a:p>
          </p:txBody>
        </p:sp>
      </p:grpSp>
      <p:grpSp>
        <p:nvGrpSpPr>
          <p:cNvPr id="22779" name="Group 1821"/>
          <p:cNvGrpSpPr>
            <a:grpSpLocks/>
          </p:cNvGrpSpPr>
          <p:nvPr/>
        </p:nvGrpSpPr>
        <p:grpSpPr bwMode="auto">
          <a:xfrm>
            <a:off x="1604963" y="4686300"/>
            <a:ext cx="139700" cy="138113"/>
            <a:chOff x="1526" y="2348"/>
            <a:chExt cx="88" cy="87"/>
          </a:xfrm>
        </p:grpSpPr>
        <p:sp>
          <p:nvSpPr>
            <p:cNvPr id="23061" name="Oval 1822"/>
            <p:cNvSpPr>
              <a:spLocks noChangeArrowheads="1"/>
            </p:cNvSpPr>
            <p:nvPr/>
          </p:nvSpPr>
          <p:spPr bwMode="auto">
            <a:xfrm>
              <a:off x="1526" y="2377"/>
              <a:ext cx="11" cy="17"/>
            </a:xfrm>
            <a:prstGeom prst="ellipse">
              <a:avLst/>
            </a:prstGeom>
            <a:solidFill>
              <a:srgbClr val="4D4D4D"/>
            </a:solidFill>
            <a:ln w="7938">
              <a:solidFill>
                <a:srgbClr val="4D4D4D"/>
              </a:solidFill>
              <a:round/>
              <a:headEnd/>
              <a:tailEnd/>
            </a:ln>
          </p:spPr>
          <p:txBody>
            <a:bodyPr/>
            <a:lstStyle/>
            <a:p>
              <a:endParaRPr lang="en-US"/>
            </a:p>
          </p:txBody>
        </p:sp>
        <p:sp>
          <p:nvSpPr>
            <p:cNvPr id="23062" name="Oval 1823"/>
            <p:cNvSpPr>
              <a:spLocks noChangeArrowheads="1"/>
            </p:cNvSpPr>
            <p:nvPr/>
          </p:nvSpPr>
          <p:spPr bwMode="auto">
            <a:xfrm>
              <a:off x="1603" y="2359"/>
              <a:ext cx="11" cy="14"/>
            </a:xfrm>
            <a:prstGeom prst="ellipse">
              <a:avLst/>
            </a:prstGeom>
            <a:solidFill>
              <a:srgbClr val="4D4D4D"/>
            </a:solidFill>
            <a:ln w="7938">
              <a:solidFill>
                <a:srgbClr val="4D4D4D"/>
              </a:solidFill>
              <a:round/>
              <a:headEnd/>
              <a:tailEnd/>
            </a:ln>
          </p:spPr>
          <p:txBody>
            <a:bodyPr/>
            <a:lstStyle/>
            <a:p>
              <a:endParaRPr lang="en-US"/>
            </a:p>
          </p:txBody>
        </p:sp>
        <p:sp>
          <p:nvSpPr>
            <p:cNvPr id="23063" name="Oval 1824"/>
            <p:cNvSpPr>
              <a:spLocks noChangeArrowheads="1"/>
            </p:cNvSpPr>
            <p:nvPr/>
          </p:nvSpPr>
          <p:spPr bwMode="auto">
            <a:xfrm>
              <a:off x="1556" y="2381"/>
              <a:ext cx="9" cy="16"/>
            </a:xfrm>
            <a:prstGeom prst="ellipse">
              <a:avLst/>
            </a:prstGeom>
            <a:solidFill>
              <a:srgbClr val="4D4D4D"/>
            </a:solidFill>
            <a:ln w="7938">
              <a:solidFill>
                <a:srgbClr val="4D4D4D"/>
              </a:solidFill>
              <a:round/>
              <a:headEnd/>
              <a:tailEnd/>
            </a:ln>
          </p:spPr>
          <p:txBody>
            <a:bodyPr/>
            <a:lstStyle/>
            <a:p>
              <a:endParaRPr lang="en-US"/>
            </a:p>
          </p:txBody>
        </p:sp>
        <p:sp>
          <p:nvSpPr>
            <p:cNvPr id="23064" name="Oval 1825"/>
            <p:cNvSpPr>
              <a:spLocks noChangeArrowheads="1"/>
            </p:cNvSpPr>
            <p:nvPr/>
          </p:nvSpPr>
          <p:spPr bwMode="auto">
            <a:xfrm>
              <a:off x="1534" y="2420"/>
              <a:ext cx="10" cy="15"/>
            </a:xfrm>
            <a:prstGeom prst="ellipse">
              <a:avLst/>
            </a:prstGeom>
            <a:solidFill>
              <a:srgbClr val="4D4D4D"/>
            </a:solidFill>
            <a:ln w="7938">
              <a:solidFill>
                <a:srgbClr val="4D4D4D"/>
              </a:solidFill>
              <a:round/>
              <a:headEnd/>
              <a:tailEnd/>
            </a:ln>
          </p:spPr>
          <p:txBody>
            <a:bodyPr/>
            <a:lstStyle/>
            <a:p>
              <a:endParaRPr lang="en-US"/>
            </a:p>
          </p:txBody>
        </p:sp>
        <p:sp>
          <p:nvSpPr>
            <p:cNvPr id="23065" name="Oval 1826"/>
            <p:cNvSpPr>
              <a:spLocks noChangeArrowheads="1"/>
            </p:cNvSpPr>
            <p:nvPr/>
          </p:nvSpPr>
          <p:spPr bwMode="auto">
            <a:xfrm>
              <a:off x="1579" y="2352"/>
              <a:ext cx="10" cy="13"/>
            </a:xfrm>
            <a:prstGeom prst="ellipse">
              <a:avLst/>
            </a:prstGeom>
            <a:solidFill>
              <a:srgbClr val="4D4D4D"/>
            </a:solidFill>
            <a:ln w="7938">
              <a:solidFill>
                <a:srgbClr val="4D4D4D"/>
              </a:solidFill>
              <a:round/>
              <a:headEnd/>
              <a:tailEnd/>
            </a:ln>
          </p:spPr>
          <p:txBody>
            <a:bodyPr/>
            <a:lstStyle/>
            <a:p>
              <a:endParaRPr lang="en-US"/>
            </a:p>
          </p:txBody>
        </p:sp>
        <p:sp>
          <p:nvSpPr>
            <p:cNvPr id="23066" name="Oval 1827"/>
            <p:cNvSpPr>
              <a:spLocks noChangeArrowheads="1"/>
            </p:cNvSpPr>
            <p:nvPr/>
          </p:nvSpPr>
          <p:spPr bwMode="auto">
            <a:xfrm>
              <a:off x="1546" y="2348"/>
              <a:ext cx="9" cy="14"/>
            </a:xfrm>
            <a:prstGeom prst="ellipse">
              <a:avLst/>
            </a:prstGeom>
            <a:solidFill>
              <a:srgbClr val="4D4D4D"/>
            </a:solidFill>
            <a:ln w="7938">
              <a:solidFill>
                <a:srgbClr val="4D4D4D"/>
              </a:solidFill>
              <a:round/>
              <a:headEnd/>
              <a:tailEnd/>
            </a:ln>
          </p:spPr>
          <p:txBody>
            <a:bodyPr/>
            <a:lstStyle/>
            <a:p>
              <a:endParaRPr lang="en-US"/>
            </a:p>
          </p:txBody>
        </p:sp>
        <p:sp>
          <p:nvSpPr>
            <p:cNvPr id="23067" name="Oval 1828"/>
            <p:cNvSpPr>
              <a:spLocks noChangeArrowheads="1"/>
            </p:cNvSpPr>
            <p:nvPr/>
          </p:nvSpPr>
          <p:spPr bwMode="auto">
            <a:xfrm>
              <a:off x="1583" y="2394"/>
              <a:ext cx="11" cy="14"/>
            </a:xfrm>
            <a:prstGeom prst="ellipse">
              <a:avLst/>
            </a:prstGeom>
            <a:solidFill>
              <a:srgbClr val="4D4D4D"/>
            </a:solidFill>
            <a:ln w="7938">
              <a:solidFill>
                <a:srgbClr val="4D4D4D"/>
              </a:solidFill>
              <a:round/>
              <a:headEnd/>
              <a:tailEnd/>
            </a:ln>
          </p:spPr>
          <p:txBody>
            <a:bodyPr/>
            <a:lstStyle/>
            <a:p>
              <a:endParaRPr lang="en-US"/>
            </a:p>
          </p:txBody>
        </p:sp>
        <p:sp>
          <p:nvSpPr>
            <p:cNvPr id="23068" name="Oval 1829"/>
            <p:cNvSpPr>
              <a:spLocks noChangeArrowheads="1"/>
            </p:cNvSpPr>
            <p:nvPr/>
          </p:nvSpPr>
          <p:spPr bwMode="auto">
            <a:xfrm>
              <a:off x="1558" y="2412"/>
              <a:ext cx="11" cy="16"/>
            </a:xfrm>
            <a:prstGeom prst="ellipse">
              <a:avLst/>
            </a:prstGeom>
            <a:solidFill>
              <a:srgbClr val="4D4D4D"/>
            </a:solidFill>
            <a:ln w="7938">
              <a:solidFill>
                <a:srgbClr val="4D4D4D"/>
              </a:solidFill>
              <a:round/>
              <a:headEnd/>
              <a:tailEnd/>
            </a:ln>
          </p:spPr>
          <p:txBody>
            <a:bodyPr/>
            <a:lstStyle/>
            <a:p>
              <a:endParaRPr lang="en-US"/>
            </a:p>
          </p:txBody>
        </p:sp>
        <p:sp>
          <p:nvSpPr>
            <p:cNvPr id="23069" name="Oval 1830"/>
            <p:cNvSpPr>
              <a:spLocks noChangeArrowheads="1"/>
            </p:cNvSpPr>
            <p:nvPr/>
          </p:nvSpPr>
          <p:spPr bwMode="auto">
            <a:xfrm>
              <a:off x="1595" y="2420"/>
              <a:ext cx="11" cy="15"/>
            </a:xfrm>
            <a:prstGeom prst="ellipse">
              <a:avLst/>
            </a:prstGeom>
            <a:solidFill>
              <a:srgbClr val="4D4D4D"/>
            </a:solidFill>
            <a:ln w="7938">
              <a:solidFill>
                <a:srgbClr val="4D4D4D"/>
              </a:solidFill>
              <a:round/>
              <a:headEnd/>
              <a:tailEnd/>
            </a:ln>
          </p:spPr>
          <p:txBody>
            <a:bodyPr/>
            <a:lstStyle/>
            <a:p>
              <a:endParaRPr lang="en-US"/>
            </a:p>
          </p:txBody>
        </p:sp>
      </p:grpSp>
      <p:sp>
        <p:nvSpPr>
          <p:cNvPr id="22780" name="Oval 1831"/>
          <p:cNvSpPr>
            <a:spLocks noChangeArrowheads="1"/>
          </p:cNvSpPr>
          <p:nvPr/>
        </p:nvSpPr>
        <p:spPr bwMode="auto">
          <a:xfrm>
            <a:off x="1695450" y="4714875"/>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781" name="Oval 1832"/>
          <p:cNvSpPr>
            <a:spLocks noChangeArrowheads="1"/>
          </p:cNvSpPr>
          <p:nvPr/>
        </p:nvSpPr>
        <p:spPr bwMode="auto">
          <a:xfrm>
            <a:off x="1817688" y="4686300"/>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782" name="Oval 1833"/>
          <p:cNvSpPr>
            <a:spLocks noChangeArrowheads="1"/>
          </p:cNvSpPr>
          <p:nvPr/>
        </p:nvSpPr>
        <p:spPr bwMode="auto">
          <a:xfrm>
            <a:off x="1741488" y="4719638"/>
            <a:ext cx="17462" cy="23812"/>
          </a:xfrm>
          <a:prstGeom prst="ellipse">
            <a:avLst/>
          </a:prstGeom>
          <a:solidFill>
            <a:srgbClr val="4D4D4D"/>
          </a:solidFill>
          <a:ln w="7938">
            <a:solidFill>
              <a:srgbClr val="4D4D4D"/>
            </a:solidFill>
            <a:round/>
            <a:headEnd/>
            <a:tailEnd/>
          </a:ln>
        </p:spPr>
        <p:txBody>
          <a:bodyPr/>
          <a:lstStyle/>
          <a:p>
            <a:endParaRPr lang="en-US"/>
          </a:p>
        </p:txBody>
      </p:sp>
      <p:sp>
        <p:nvSpPr>
          <p:cNvPr id="22783" name="Oval 1834"/>
          <p:cNvSpPr>
            <a:spLocks noChangeArrowheads="1"/>
          </p:cNvSpPr>
          <p:nvPr/>
        </p:nvSpPr>
        <p:spPr bwMode="auto">
          <a:xfrm>
            <a:off x="1708150" y="478155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784" name="Oval 1835"/>
          <p:cNvSpPr>
            <a:spLocks noChangeArrowheads="1"/>
          </p:cNvSpPr>
          <p:nvPr/>
        </p:nvSpPr>
        <p:spPr bwMode="auto">
          <a:xfrm>
            <a:off x="1781175" y="467360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785" name="Oval 1836"/>
          <p:cNvSpPr>
            <a:spLocks noChangeArrowheads="1"/>
          </p:cNvSpPr>
          <p:nvPr/>
        </p:nvSpPr>
        <p:spPr bwMode="auto">
          <a:xfrm>
            <a:off x="1727200" y="4665663"/>
            <a:ext cx="17463" cy="25400"/>
          </a:xfrm>
          <a:prstGeom prst="ellipse">
            <a:avLst/>
          </a:prstGeom>
          <a:solidFill>
            <a:srgbClr val="4D4D4D"/>
          </a:solidFill>
          <a:ln w="7938">
            <a:solidFill>
              <a:srgbClr val="4D4D4D"/>
            </a:solidFill>
            <a:round/>
            <a:headEnd/>
            <a:tailEnd/>
          </a:ln>
        </p:spPr>
        <p:txBody>
          <a:bodyPr/>
          <a:lstStyle/>
          <a:p>
            <a:endParaRPr lang="en-US"/>
          </a:p>
        </p:txBody>
      </p:sp>
      <p:sp>
        <p:nvSpPr>
          <p:cNvPr id="22786" name="Oval 1837"/>
          <p:cNvSpPr>
            <a:spLocks noChangeArrowheads="1"/>
          </p:cNvSpPr>
          <p:nvPr/>
        </p:nvSpPr>
        <p:spPr bwMode="auto">
          <a:xfrm>
            <a:off x="1787525" y="473868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787" name="Oval 1838"/>
          <p:cNvSpPr>
            <a:spLocks noChangeArrowheads="1"/>
          </p:cNvSpPr>
          <p:nvPr/>
        </p:nvSpPr>
        <p:spPr bwMode="auto">
          <a:xfrm>
            <a:off x="1744663" y="4770438"/>
            <a:ext cx="17462" cy="23812"/>
          </a:xfrm>
          <a:prstGeom prst="ellipse">
            <a:avLst/>
          </a:prstGeom>
          <a:solidFill>
            <a:srgbClr val="4D4D4D"/>
          </a:solidFill>
          <a:ln w="7938">
            <a:solidFill>
              <a:srgbClr val="4D4D4D"/>
            </a:solidFill>
            <a:round/>
            <a:headEnd/>
            <a:tailEnd/>
          </a:ln>
        </p:spPr>
        <p:txBody>
          <a:bodyPr/>
          <a:lstStyle/>
          <a:p>
            <a:endParaRPr lang="en-US"/>
          </a:p>
        </p:txBody>
      </p:sp>
      <p:sp>
        <p:nvSpPr>
          <p:cNvPr id="22788" name="Oval 1839"/>
          <p:cNvSpPr>
            <a:spLocks noChangeArrowheads="1"/>
          </p:cNvSpPr>
          <p:nvPr/>
        </p:nvSpPr>
        <p:spPr bwMode="auto">
          <a:xfrm>
            <a:off x="1806575" y="478155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789" name="Oval 1840"/>
          <p:cNvSpPr>
            <a:spLocks noChangeArrowheads="1"/>
          </p:cNvSpPr>
          <p:nvPr/>
        </p:nvSpPr>
        <p:spPr bwMode="auto">
          <a:xfrm>
            <a:off x="1695450" y="4714875"/>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790" name="Oval 1841"/>
          <p:cNvSpPr>
            <a:spLocks noChangeArrowheads="1"/>
          </p:cNvSpPr>
          <p:nvPr/>
        </p:nvSpPr>
        <p:spPr bwMode="auto">
          <a:xfrm>
            <a:off x="1817688" y="4686300"/>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791" name="Oval 1842"/>
          <p:cNvSpPr>
            <a:spLocks noChangeArrowheads="1"/>
          </p:cNvSpPr>
          <p:nvPr/>
        </p:nvSpPr>
        <p:spPr bwMode="auto">
          <a:xfrm>
            <a:off x="1741488" y="4719638"/>
            <a:ext cx="17462" cy="23812"/>
          </a:xfrm>
          <a:prstGeom prst="ellipse">
            <a:avLst/>
          </a:prstGeom>
          <a:solidFill>
            <a:srgbClr val="4D4D4D"/>
          </a:solidFill>
          <a:ln w="7938">
            <a:solidFill>
              <a:srgbClr val="4D4D4D"/>
            </a:solidFill>
            <a:round/>
            <a:headEnd/>
            <a:tailEnd/>
          </a:ln>
        </p:spPr>
        <p:txBody>
          <a:bodyPr/>
          <a:lstStyle/>
          <a:p>
            <a:endParaRPr lang="en-US"/>
          </a:p>
        </p:txBody>
      </p:sp>
      <p:sp>
        <p:nvSpPr>
          <p:cNvPr id="22792" name="Oval 1843"/>
          <p:cNvSpPr>
            <a:spLocks noChangeArrowheads="1"/>
          </p:cNvSpPr>
          <p:nvPr/>
        </p:nvSpPr>
        <p:spPr bwMode="auto">
          <a:xfrm>
            <a:off x="1708150" y="478155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793" name="Oval 1844"/>
          <p:cNvSpPr>
            <a:spLocks noChangeArrowheads="1"/>
          </p:cNvSpPr>
          <p:nvPr/>
        </p:nvSpPr>
        <p:spPr bwMode="auto">
          <a:xfrm>
            <a:off x="1781175" y="467360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794" name="Oval 1845"/>
          <p:cNvSpPr>
            <a:spLocks noChangeArrowheads="1"/>
          </p:cNvSpPr>
          <p:nvPr/>
        </p:nvSpPr>
        <p:spPr bwMode="auto">
          <a:xfrm>
            <a:off x="1727200" y="4665663"/>
            <a:ext cx="17463" cy="25400"/>
          </a:xfrm>
          <a:prstGeom prst="ellipse">
            <a:avLst/>
          </a:prstGeom>
          <a:solidFill>
            <a:srgbClr val="4D4D4D"/>
          </a:solidFill>
          <a:ln w="7938">
            <a:solidFill>
              <a:srgbClr val="4D4D4D"/>
            </a:solidFill>
            <a:round/>
            <a:headEnd/>
            <a:tailEnd/>
          </a:ln>
        </p:spPr>
        <p:txBody>
          <a:bodyPr/>
          <a:lstStyle/>
          <a:p>
            <a:endParaRPr lang="en-US"/>
          </a:p>
        </p:txBody>
      </p:sp>
      <p:sp>
        <p:nvSpPr>
          <p:cNvPr id="22795" name="Oval 1846"/>
          <p:cNvSpPr>
            <a:spLocks noChangeArrowheads="1"/>
          </p:cNvSpPr>
          <p:nvPr/>
        </p:nvSpPr>
        <p:spPr bwMode="auto">
          <a:xfrm>
            <a:off x="1787525" y="473868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796" name="Oval 1847"/>
          <p:cNvSpPr>
            <a:spLocks noChangeArrowheads="1"/>
          </p:cNvSpPr>
          <p:nvPr/>
        </p:nvSpPr>
        <p:spPr bwMode="auto">
          <a:xfrm>
            <a:off x="1744663" y="4770438"/>
            <a:ext cx="17462" cy="23812"/>
          </a:xfrm>
          <a:prstGeom prst="ellipse">
            <a:avLst/>
          </a:prstGeom>
          <a:solidFill>
            <a:srgbClr val="4D4D4D"/>
          </a:solidFill>
          <a:ln w="7938">
            <a:solidFill>
              <a:srgbClr val="4D4D4D"/>
            </a:solidFill>
            <a:round/>
            <a:headEnd/>
            <a:tailEnd/>
          </a:ln>
        </p:spPr>
        <p:txBody>
          <a:bodyPr/>
          <a:lstStyle/>
          <a:p>
            <a:endParaRPr lang="en-US"/>
          </a:p>
        </p:txBody>
      </p:sp>
      <p:sp>
        <p:nvSpPr>
          <p:cNvPr id="22797" name="Oval 1848"/>
          <p:cNvSpPr>
            <a:spLocks noChangeArrowheads="1"/>
          </p:cNvSpPr>
          <p:nvPr/>
        </p:nvSpPr>
        <p:spPr bwMode="auto">
          <a:xfrm>
            <a:off x="1806575" y="478155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798" name="Oval 1849"/>
          <p:cNvSpPr>
            <a:spLocks noChangeArrowheads="1"/>
          </p:cNvSpPr>
          <p:nvPr/>
        </p:nvSpPr>
        <p:spPr bwMode="auto">
          <a:xfrm>
            <a:off x="1547813" y="4714875"/>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799" name="Oval 1850"/>
          <p:cNvSpPr>
            <a:spLocks noChangeArrowheads="1"/>
          </p:cNvSpPr>
          <p:nvPr/>
        </p:nvSpPr>
        <p:spPr bwMode="auto">
          <a:xfrm>
            <a:off x="1668463" y="4686300"/>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800" name="Oval 1851"/>
          <p:cNvSpPr>
            <a:spLocks noChangeArrowheads="1"/>
          </p:cNvSpPr>
          <p:nvPr/>
        </p:nvSpPr>
        <p:spPr bwMode="auto">
          <a:xfrm>
            <a:off x="1593850" y="4719638"/>
            <a:ext cx="17463" cy="23812"/>
          </a:xfrm>
          <a:prstGeom prst="ellipse">
            <a:avLst/>
          </a:prstGeom>
          <a:solidFill>
            <a:srgbClr val="4D4D4D"/>
          </a:solidFill>
          <a:ln w="7938">
            <a:solidFill>
              <a:srgbClr val="4D4D4D"/>
            </a:solidFill>
            <a:round/>
            <a:headEnd/>
            <a:tailEnd/>
          </a:ln>
        </p:spPr>
        <p:txBody>
          <a:bodyPr/>
          <a:lstStyle/>
          <a:p>
            <a:endParaRPr lang="en-US"/>
          </a:p>
        </p:txBody>
      </p:sp>
      <p:sp>
        <p:nvSpPr>
          <p:cNvPr id="22801" name="Oval 1852"/>
          <p:cNvSpPr>
            <a:spLocks noChangeArrowheads="1"/>
          </p:cNvSpPr>
          <p:nvPr/>
        </p:nvSpPr>
        <p:spPr bwMode="auto">
          <a:xfrm>
            <a:off x="1560513" y="478155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802" name="Oval 1853"/>
          <p:cNvSpPr>
            <a:spLocks noChangeArrowheads="1"/>
          </p:cNvSpPr>
          <p:nvPr/>
        </p:nvSpPr>
        <p:spPr bwMode="auto">
          <a:xfrm>
            <a:off x="1630363" y="4673600"/>
            <a:ext cx="19050" cy="23813"/>
          </a:xfrm>
          <a:prstGeom prst="ellipse">
            <a:avLst/>
          </a:prstGeom>
          <a:solidFill>
            <a:srgbClr val="4D4D4D"/>
          </a:solidFill>
          <a:ln w="7938">
            <a:solidFill>
              <a:srgbClr val="4D4D4D"/>
            </a:solidFill>
            <a:round/>
            <a:headEnd/>
            <a:tailEnd/>
          </a:ln>
        </p:spPr>
        <p:txBody>
          <a:bodyPr/>
          <a:lstStyle/>
          <a:p>
            <a:endParaRPr lang="en-US"/>
          </a:p>
        </p:txBody>
      </p:sp>
      <p:sp>
        <p:nvSpPr>
          <p:cNvPr id="22803" name="Oval 1854"/>
          <p:cNvSpPr>
            <a:spLocks noChangeArrowheads="1"/>
          </p:cNvSpPr>
          <p:nvPr/>
        </p:nvSpPr>
        <p:spPr bwMode="auto">
          <a:xfrm>
            <a:off x="1579563" y="4665663"/>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804" name="Oval 1855"/>
          <p:cNvSpPr>
            <a:spLocks noChangeArrowheads="1"/>
          </p:cNvSpPr>
          <p:nvPr/>
        </p:nvSpPr>
        <p:spPr bwMode="auto">
          <a:xfrm>
            <a:off x="1639888" y="473868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805" name="Oval 1856"/>
          <p:cNvSpPr>
            <a:spLocks noChangeArrowheads="1"/>
          </p:cNvSpPr>
          <p:nvPr/>
        </p:nvSpPr>
        <p:spPr bwMode="auto">
          <a:xfrm>
            <a:off x="1598613" y="4770438"/>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806" name="Oval 1857"/>
          <p:cNvSpPr>
            <a:spLocks noChangeArrowheads="1"/>
          </p:cNvSpPr>
          <p:nvPr/>
        </p:nvSpPr>
        <p:spPr bwMode="auto">
          <a:xfrm>
            <a:off x="1657350" y="4781550"/>
            <a:ext cx="19050" cy="23813"/>
          </a:xfrm>
          <a:prstGeom prst="ellipse">
            <a:avLst/>
          </a:prstGeom>
          <a:solidFill>
            <a:srgbClr val="4D4D4D"/>
          </a:solidFill>
          <a:ln w="7938">
            <a:solidFill>
              <a:srgbClr val="4D4D4D"/>
            </a:solidFill>
            <a:round/>
            <a:headEnd/>
            <a:tailEnd/>
          </a:ln>
        </p:spPr>
        <p:txBody>
          <a:bodyPr/>
          <a:lstStyle/>
          <a:p>
            <a:endParaRPr lang="en-US"/>
          </a:p>
        </p:txBody>
      </p:sp>
      <p:sp>
        <p:nvSpPr>
          <p:cNvPr id="22807" name="Oval 1858"/>
          <p:cNvSpPr>
            <a:spLocks noChangeArrowheads="1"/>
          </p:cNvSpPr>
          <p:nvPr/>
        </p:nvSpPr>
        <p:spPr bwMode="auto">
          <a:xfrm>
            <a:off x="1547813" y="4714875"/>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808" name="Oval 1859"/>
          <p:cNvSpPr>
            <a:spLocks noChangeArrowheads="1"/>
          </p:cNvSpPr>
          <p:nvPr/>
        </p:nvSpPr>
        <p:spPr bwMode="auto">
          <a:xfrm>
            <a:off x="1668463" y="4686300"/>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809" name="Oval 1860"/>
          <p:cNvSpPr>
            <a:spLocks noChangeArrowheads="1"/>
          </p:cNvSpPr>
          <p:nvPr/>
        </p:nvSpPr>
        <p:spPr bwMode="auto">
          <a:xfrm>
            <a:off x="1593850" y="4719638"/>
            <a:ext cx="17463" cy="23812"/>
          </a:xfrm>
          <a:prstGeom prst="ellipse">
            <a:avLst/>
          </a:prstGeom>
          <a:solidFill>
            <a:srgbClr val="4D4D4D"/>
          </a:solidFill>
          <a:ln w="7938">
            <a:solidFill>
              <a:srgbClr val="4D4D4D"/>
            </a:solidFill>
            <a:round/>
            <a:headEnd/>
            <a:tailEnd/>
          </a:ln>
        </p:spPr>
        <p:txBody>
          <a:bodyPr/>
          <a:lstStyle/>
          <a:p>
            <a:endParaRPr lang="en-US"/>
          </a:p>
        </p:txBody>
      </p:sp>
      <p:sp>
        <p:nvSpPr>
          <p:cNvPr id="22810" name="Oval 1861"/>
          <p:cNvSpPr>
            <a:spLocks noChangeArrowheads="1"/>
          </p:cNvSpPr>
          <p:nvPr/>
        </p:nvSpPr>
        <p:spPr bwMode="auto">
          <a:xfrm>
            <a:off x="1560513" y="478155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811" name="Oval 1862"/>
          <p:cNvSpPr>
            <a:spLocks noChangeArrowheads="1"/>
          </p:cNvSpPr>
          <p:nvPr/>
        </p:nvSpPr>
        <p:spPr bwMode="auto">
          <a:xfrm>
            <a:off x="1630363" y="4673600"/>
            <a:ext cx="19050" cy="23813"/>
          </a:xfrm>
          <a:prstGeom prst="ellipse">
            <a:avLst/>
          </a:prstGeom>
          <a:solidFill>
            <a:srgbClr val="4D4D4D"/>
          </a:solidFill>
          <a:ln w="7938">
            <a:solidFill>
              <a:srgbClr val="4D4D4D"/>
            </a:solidFill>
            <a:round/>
            <a:headEnd/>
            <a:tailEnd/>
          </a:ln>
        </p:spPr>
        <p:txBody>
          <a:bodyPr/>
          <a:lstStyle/>
          <a:p>
            <a:endParaRPr lang="en-US"/>
          </a:p>
        </p:txBody>
      </p:sp>
      <p:sp>
        <p:nvSpPr>
          <p:cNvPr id="22812" name="Oval 1863"/>
          <p:cNvSpPr>
            <a:spLocks noChangeArrowheads="1"/>
          </p:cNvSpPr>
          <p:nvPr/>
        </p:nvSpPr>
        <p:spPr bwMode="auto">
          <a:xfrm>
            <a:off x="1579563" y="4665663"/>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813" name="Oval 1864"/>
          <p:cNvSpPr>
            <a:spLocks noChangeArrowheads="1"/>
          </p:cNvSpPr>
          <p:nvPr/>
        </p:nvSpPr>
        <p:spPr bwMode="auto">
          <a:xfrm>
            <a:off x="1639888" y="4738688"/>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814" name="Oval 1865"/>
          <p:cNvSpPr>
            <a:spLocks noChangeArrowheads="1"/>
          </p:cNvSpPr>
          <p:nvPr/>
        </p:nvSpPr>
        <p:spPr bwMode="auto">
          <a:xfrm>
            <a:off x="1598613" y="4770438"/>
            <a:ext cx="15875" cy="23812"/>
          </a:xfrm>
          <a:prstGeom prst="ellipse">
            <a:avLst/>
          </a:prstGeom>
          <a:solidFill>
            <a:srgbClr val="4D4D4D"/>
          </a:solidFill>
          <a:ln w="7938">
            <a:solidFill>
              <a:srgbClr val="4D4D4D"/>
            </a:solidFill>
            <a:round/>
            <a:headEnd/>
            <a:tailEnd/>
          </a:ln>
        </p:spPr>
        <p:txBody>
          <a:bodyPr/>
          <a:lstStyle/>
          <a:p>
            <a:endParaRPr lang="en-US"/>
          </a:p>
        </p:txBody>
      </p:sp>
      <p:sp>
        <p:nvSpPr>
          <p:cNvPr id="22815" name="Oval 1866"/>
          <p:cNvSpPr>
            <a:spLocks noChangeArrowheads="1"/>
          </p:cNvSpPr>
          <p:nvPr/>
        </p:nvSpPr>
        <p:spPr bwMode="auto">
          <a:xfrm>
            <a:off x="1657350" y="4781550"/>
            <a:ext cx="19050" cy="23813"/>
          </a:xfrm>
          <a:prstGeom prst="ellipse">
            <a:avLst/>
          </a:prstGeom>
          <a:solidFill>
            <a:srgbClr val="4D4D4D"/>
          </a:solidFill>
          <a:ln w="7938">
            <a:solidFill>
              <a:srgbClr val="4D4D4D"/>
            </a:solidFill>
            <a:round/>
            <a:headEnd/>
            <a:tailEnd/>
          </a:ln>
        </p:spPr>
        <p:txBody>
          <a:bodyPr/>
          <a:lstStyle/>
          <a:p>
            <a:endParaRPr lang="en-US"/>
          </a:p>
        </p:txBody>
      </p:sp>
      <p:sp>
        <p:nvSpPr>
          <p:cNvPr id="22816" name="Oval 1867"/>
          <p:cNvSpPr>
            <a:spLocks noChangeArrowheads="1"/>
          </p:cNvSpPr>
          <p:nvPr/>
        </p:nvSpPr>
        <p:spPr bwMode="auto">
          <a:xfrm>
            <a:off x="1450975" y="4719638"/>
            <a:ext cx="17463" cy="23812"/>
          </a:xfrm>
          <a:prstGeom prst="ellipse">
            <a:avLst/>
          </a:prstGeom>
          <a:solidFill>
            <a:srgbClr val="4D4D4D"/>
          </a:solidFill>
          <a:ln w="7938">
            <a:solidFill>
              <a:srgbClr val="4D4D4D"/>
            </a:solidFill>
            <a:round/>
            <a:headEnd/>
            <a:tailEnd/>
          </a:ln>
        </p:spPr>
        <p:txBody>
          <a:bodyPr/>
          <a:lstStyle/>
          <a:p>
            <a:endParaRPr lang="en-US"/>
          </a:p>
        </p:txBody>
      </p:sp>
      <p:sp>
        <p:nvSpPr>
          <p:cNvPr id="22817" name="Oval 1868"/>
          <p:cNvSpPr>
            <a:spLocks noChangeArrowheads="1"/>
          </p:cNvSpPr>
          <p:nvPr/>
        </p:nvSpPr>
        <p:spPr bwMode="auto">
          <a:xfrm>
            <a:off x="1571625" y="4692650"/>
            <a:ext cx="15875" cy="20638"/>
          </a:xfrm>
          <a:prstGeom prst="ellipse">
            <a:avLst/>
          </a:prstGeom>
          <a:solidFill>
            <a:srgbClr val="4D4D4D"/>
          </a:solidFill>
          <a:ln w="7938">
            <a:solidFill>
              <a:srgbClr val="4D4D4D"/>
            </a:solidFill>
            <a:round/>
            <a:headEnd/>
            <a:tailEnd/>
          </a:ln>
        </p:spPr>
        <p:txBody>
          <a:bodyPr/>
          <a:lstStyle/>
          <a:p>
            <a:endParaRPr lang="en-US"/>
          </a:p>
        </p:txBody>
      </p:sp>
      <p:sp>
        <p:nvSpPr>
          <p:cNvPr id="22818" name="Oval 1869"/>
          <p:cNvSpPr>
            <a:spLocks noChangeArrowheads="1"/>
          </p:cNvSpPr>
          <p:nvPr/>
        </p:nvSpPr>
        <p:spPr bwMode="auto">
          <a:xfrm>
            <a:off x="1497013" y="4727575"/>
            <a:ext cx="14287" cy="25400"/>
          </a:xfrm>
          <a:prstGeom prst="ellipse">
            <a:avLst/>
          </a:prstGeom>
          <a:solidFill>
            <a:srgbClr val="4D4D4D"/>
          </a:solidFill>
          <a:ln w="7938">
            <a:solidFill>
              <a:srgbClr val="4D4D4D"/>
            </a:solidFill>
            <a:round/>
            <a:headEnd/>
            <a:tailEnd/>
          </a:ln>
        </p:spPr>
        <p:txBody>
          <a:bodyPr/>
          <a:lstStyle/>
          <a:p>
            <a:endParaRPr lang="en-US"/>
          </a:p>
        </p:txBody>
      </p:sp>
      <p:sp>
        <p:nvSpPr>
          <p:cNvPr id="22819" name="Oval 1870"/>
          <p:cNvSpPr>
            <a:spLocks noChangeArrowheads="1"/>
          </p:cNvSpPr>
          <p:nvPr/>
        </p:nvSpPr>
        <p:spPr bwMode="auto">
          <a:xfrm>
            <a:off x="1463675" y="4787900"/>
            <a:ext cx="14288" cy="25400"/>
          </a:xfrm>
          <a:prstGeom prst="ellipse">
            <a:avLst/>
          </a:prstGeom>
          <a:solidFill>
            <a:srgbClr val="4D4D4D"/>
          </a:solidFill>
          <a:ln w="7938">
            <a:solidFill>
              <a:srgbClr val="4D4D4D"/>
            </a:solidFill>
            <a:round/>
            <a:headEnd/>
            <a:tailEnd/>
          </a:ln>
        </p:spPr>
        <p:txBody>
          <a:bodyPr/>
          <a:lstStyle/>
          <a:p>
            <a:endParaRPr lang="en-US"/>
          </a:p>
        </p:txBody>
      </p:sp>
      <p:sp>
        <p:nvSpPr>
          <p:cNvPr id="22820" name="Oval 1871"/>
          <p:cNvSpPr>
            <a:spLocks noChangeArrowheads="1"/>
          </p:cNvSpPr>
          <p:nvPr/>
        </p:nvSpPr>
        <p:spPr bwMode="auto">
          <a:xfrm>
            <a:off x="1533525" y="4679950"/>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821" name="Oval 1872"/>
          <p:cNvSpPr>
            <a:spLocks noChangeArrowheads="1"/>
          </p:cNvSpPr>
          <p:nvPr/>
        </p:nvSpPr>
        <p:spPr bwMode="auto">
          <a:xfrm>
            <a:off x="1479550" y="4673600"/>
            <a:ext cx="17463" cy="23813"/>
          </a:xfrm>
          <a:prstGeom prst="ellipse">
            <a:avLst/>
          </a:prstGeom>
          <a:solidFill>
            <a:srgbClr val="4D4D4D"/>
          </a:solidFill>
          <a:ln w="7938">
            <a:solidFill>
              <a:srgbClr val="4D4D4D"/>
            </a:solidFill>
            <a:round/>
            <a:headEnd/>
            <a:tailEnd/>
          </a:ln>
        </p:spPr>
        <p:txBody>
          <a:bodyPr/>
          <a:lstStyle/>
          <a:p>
            <a:endParaRPr lang="en-US"/>
          </a:p>
        </p:txBody>
      </p:sp>
      <p:sp>
        <p:nvSpPr>
          <p:cNvPr id="22822" name="Oval 1873"/>
          <p:cNvSpPr>
            <a:spLocks noChangeArrowheads="1"/>
          </p:cNvSpPr>
          <p:nvPr/>
        </p:nvSpPr>
        <p:spPr bwMode="auto">
          <a:xfrm>
            <a:off x="1541463" y="4743450"/>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823" name="Oval 1874"/>
          <p:cNvSpPr>
            <a:spLocks noChangeArrowheads="1"/>
          </p:cNvSpPr>
          <p:nvPr/>
        </p:nvSpPr>
        <p:spPr bwMode="auto">
          <a:xfrm>
            <a:off x="1501775" y="4775200"/>
            <a:ext cx="14288" cy="23813"/>
          </a:xfrm>
          <a:prstGeom prst="ellipse">
            <a:avLst/>
          </a:prstGeom>
          <a:solidFill>
            <a:srgbClr val="4D4D4D"/>
          </a:solidFill>
          <a:ln w="7938">
            <a:solidFill>
              <a:srgbClr val="4D4D4D"/>
            </a:solidFill>
            <a:round/>
            <a:headEnd/>
            <a:tailEnd/>
          </a:ln>
        </p:spPr>
        <p:txBody>
          <a:bodyPr/>
          <a:lstStyle/>
          <a:p>
            <a:endParaRPr lang="en-US"/>
          </a:p>
        </p:txBody>
      </p:sp>
      <p:sp>
        <p:nvSpPr>
          <p:cNvPr id="22824" name="Oval 1875"/>
          <p:cNvSpPr>
            <a:spLocks noChangeArrowheads="1"/>
          </p:cNvSpPr>
          <p:nvPr/>
        </p:nvSpPr>
        <p:spPr bwMode="auto">
          <a:xfrm>
            <a:off x="1560513" y="4787900"/>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825" name="Oval 1876"/>
          <p:cNvSpPr>
            <a:spLocks noChangeArrowheads="1"/>
          </p:cNvSpPr>
          <p:nvPr/>
        </p:nvSpPr>
        <p:spPr bwMode="auto">
          <a:xfrm>
            <a:off x="1450975" y="4719638"/>
            <a:ext cx="17463" cy="23812"/>
          </a:xfrm>
          <a:prstGeom prst="ellipse">
            <a:avLst/>
          </a:prstGeom>
          <a:solidFill>
            <a:srgbClr val="4D4D4D"/>
          </a:solidFill>
          <a:ln w="7938">
            <a:solidFill>
              <a:srgbClr val="4D4D4D"/>
            </a:solidFill>
            <a:round/>
            <a:headEnd/>
            <a:tailEnd/>
          </a:ln>
        </p:spPr>
        <p:txBody>
          <a:bodyPr/>
          <a:lstStyle/>
          <a:p>
            <a:endParaRPr lang="en-US"/>
          </a:p>
        </p:txBody>
      </p:sp>
      <p:sp>
        <p:nvSpPr>
          <p:cNvPr id="22826" name="Oval 1877"/>
          <p:cNvSpPr>
            <a:spLocks noChangeArrowheads="1"/>
          </p:cNvSpPr>
          <p:nvPr/>
        </p:nvSpPr>
        <p:spPr bwMode="auto">
          <a:xfrm>
            <a:off x="1571625" y="4692650"/>
            <a:ext cx="15875" cy="20638"/>
          </a:xfrm>
          <a:prstGeom prst="ellipse">
            <a:avLst/>
          </a:prstGeom>
          <a:solidFill>
            <a:srgbClr val="4D4D4D"/>
          </a:solidFill>
          <a:ln w="7938">
            <a:solidFill>
              <a:srgbClr val="4D4D4D"/>
            </a:solidFill>
            <a:round/>
            <a:headEnd/>
            <a:tailEnd/>
          </a:ln>
        </p:spPr>
        <p:txBody>
          <a:bodyPr/>
          <a:lstStyle/>
          <a:p>
            <a:endParaRPr lang="en-US"/>
          </a:p>
        </p:txBody>
      </p:sp>
      <p:sp>
        <p:nvSpPr>
          <p:cNvPr id="22827" name="Oval 1878"/>
          <p:cNvSpPr>
            <a:spLocks noChangeArrowheads="1"/>
          </p:cNvSpPr>
          <p:nvPr/>
        </p:nvSpPr>
        <p:spPr bwMode="auto">
          <a:xfrm>
            <a:off x="1497013" y="4727575"/>
            <a:ext cx="14287" cy="25400"/>
          </a:xfrm>
          <a:prstGeom prst="ellipse">
            <a:avLst/>
          </a:prstGeom>
          <a:solidFill>
            <a:srgbClr val="4D4D4D"/>
          </a:solidFill>
          <a:ln w="7938">
            <a:solidFill>
              <a:srgbClr val="4D4D4D"/>
            </a:solidFill>
            <a:round/>
            <a:headEnd/>
            <a:tailEnd/>
          </a:ln>
        </p:spPr>
        <p:txBody>
          <a:bodyPr/>
          <a:lstStyle/>
          <a:p>
            <a:endParaRPr lang="en-US"/>
          </a:p>
        </p:txBody>
      </p:sp>
      <p:sp>
        <p:nvSpPr>
          <p:cNvPr id="22828" name="Oval 1879"/>
          <p:cNvSpPr>
            <a:spLocks noChangeArrowheads="1"/>
          </p:cNvSpPr>
          <p:nvPr/>
        </p:nvSpPr>
        <p:spPr bwMode="auto">
          <a:xfrm>
            <a:off x="1463675" y="4787900"/>
            <a:ext cx="14288" cy="25400"/>
          </a:xfrm>
          <a:prstGeom prst="ellipse">
            <a:avLst/>
          </a:prstGeom>
          <a:solidFill>
            <a:srgbClr val="4D4D4D"/>
          </a:solidFill>
          <a:ln w="7938">
            <a:solidFill>
              <a:srgbClr val="4D4D4D"/>
            </a:solidFill>
            <a:round/>
            <a:headEnd/>
            <a:tailEnd/>
          </a:ln>
        </p:spPr>
        <p:txBody>
          <a:bodyPr/>
          <a:lstStyle/>
          <a:p>
            <a:endParaRPr lang="en-US"/>
          </a:p>
        </p:txBody>
      </p:sp>
      <p:sp>
        <p:nvSpPr>
          <p:cNvPr id="22829" name="Oval 1880"/>
          <p:cNvSpPr>
            <a:spLocks noChangeArrowheads="1"/>
          </p:cNvSpPr>
          <p:nvPr/>
        </p:nvSpPr>
        <p:spPr bwMode="auto">
          <a:xfrm>
            <a:off x="1533525" y="4679950"/>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830" name="Oval 1881"/>
          <p:cNvSpPr>
            <a:spLocks noChangeArrowheads="1"/>
          </p:cNvSpPr>
          <p:nvPr/>
        </p:nvSpPr>
        <p:spPr bwMode="auto">
          <a:xfrm>
            <a:off x="1479550" y="4673600"/>
            <a:ext cx="17463" cy="23813"/>
          </a:xfrm>
          <a:prstGeom prst="ellipse">
            <a:avLst/>
          </a:prstGeom>
          <a:solidFill>
            <a:srgbClr val="4D4D4D"/>
          </a:solidFill>
          <a:ln w="7938">
            <a:solidFill>
              <a:srgbClr val="4D4D4D"/>
            </a:solidFill>
            <a:round/>
            <a:headEnd/>
            <a:tailEnd/>
          </a:ln>
        </p:spPr>
        <p:txBody>
          <a:bodyPr/>
          <a:lstStyle/>
          <a:p>
            <a:endParaRPr lang="en-US"/>
          </a:p>
        </p:txBody>
      </p:sp>
      <p:sp>
        <p:nvSpPr>
          <p:cNvPr id="22831" name="Oval 1882"/>
          <p:cNvSpPr>
            <a:spLocks noChangeArrowheads="1"/>
          </p:cNvSpPr>
          <p:nvPr/>
        </p:nvSpPr>
        <p:spPr bwMode="auto">
          <a:xfrm>
            <a:off x="1541463" y="4743450"/>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832" name="Oval 1883"/>
          <p:cNvSpPr>
            <a:spLocks noChangeArrowheads="1"/>
          </p:cNvSpPr>
          <p:nvPr/>
        </p:nvSpPr>
        <p:spPr bwMode="auto">
          <a:xfrm>
            <a:off x="1501775" y="4775200"/>
            <a:ext cx="14288" cy="23813"/>
          </a:xfrm>
          <a:prstGeom prst="ellipse">
            <a:avLst/>
          </a:prstGeom>
          <a:solidFill>
            <a:srgbClr val="4D4D4D"/>
          </a:solidFill>
          <a:ln w="7938">
            <a:solidFill>
              <a:srgbClr val="4D4D4D"/>
            </a:solidFill>
            <a:round/>
            <a:headEnd/>
            <a:tailEnd/>
          </a:ln>
        </p:spPr>
        <p:txBody>
          <a:bodyPr/>
          <a:lstStyle/>
          <a:p>
            <a:endParaRPr lang="en-US"/>
          </a:p>
        </p:txBody>
      </p:sp>
      <p:sp>
        <p:nvSpPr>
          <p:cNvPr id="22833" name="Oval 1884"/>
          <p:cNvSpPr>
            <a:spLocks noChangeArrowheads="1"/>
          </p:cNvSpPr>
          <p:nvPr/>
        </p:nvSpPr>
        <p:spPr bwMode="auto">
          <a:xfrm>
            <a:off x="1560513" y="4787900"/>
            <a:ext cx="15875" cy="25400"/>
          </a:xfrm>
          <a:prstGeom prst="ellipse">
            <a:avLst/>
          </a:prstGeom>
          <a:solidFill>
            <a:srgbClr val="4D4D4D"/>
          </a:solidFill>
          <a:ln w="7938">
            <a:solidFill>
              <a:srgbClr val="4D4D4D"/>
            </a:solidFill>
            <a:round/>
            <a:headEnd/>
            <a:tailEnd/>
          </a:ln>
        </p:spPr>
        <p:txBody>
          <a:bodyPr/>
          <a:lstStyle/>
          <a:p>
            <a:endParaRPr lang="en-US"/>
          </a:p>
        </p:txBody>
      </p:sp>
      <p:sp>
        <p:nvSpPr>
          <p:cNvPr id="22834" name="Oval 1885"/>
          <p:cNvSpPr>
            <a:spLocks noChangeArrowheads="1"/>
          </p:cNvSpPr>
          <p:nvPr/>
        </p:nvSpPr>
        <p:spPr bwMode="auto">
          <a:xfrm>
            <a:off x="1768475" y="4708525"/>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835" name="Oval 1886"/>
          <p:cNvSpPr>
            <a:spLocks noChangeArrowheads="1"/>
          </p:cNvSpPr>
          <p:nvPr/>
        </p:nvSpPr>
        <p:spPr bwMode="auto">
          <a:xfrm>
            <a:off x="1889125" y="4679950"/>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836" name="Oval 1887"/>
          <p:cNvSpPr>
            <a:spLocks noChangeArrowheads="1"/>
          </p:cNvSpPr>
          <p:nvPr/>
        </p:nvSpPr>
        <p:spPr bwMode="auto">
          <a:xfrm>
            <a:off x="1812925" y="4714875"/>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837" name="Oval 1888"/>
          <p:cNvSpPr>
            <a:spLocks noChangeArrowheads="1"/>
          </p:cNvSpPr>
          <p:nvPr/>
        </p:nvSpPr>
        <p:spPr bwMode="auto">
          <a:xfrm>
            <a:off x="1781175" y="477520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838" name="Oval 1889"/>
          <p:cNvSpPr>
            <a:spLocks noChangeArrowheads="1"/>
          </p:cNvSpPr>
          <p:nvPr/>
        </p:nvSpPr>
        <p:spPr bwMode="auto">
          <a:xfrm>
            <a:off x="1852613" y="4665663"/>
            <a:ext cx="14287" cy="25400"/>
          </a:xfrm>
          <a:prstGeom prst="ellipse">
            <a:avLst/>
          </a:prstGeom>
          <a:solidFill>
            <a:srgbClr val="4D4D4D"/>
          </a:solidFill>
          <a:ln w="7938">
            <a:solidFill>
              <a:srgbClr val="4D4D4D"/>
            </a:solidFill>
            <a:round/>
            <a:headEnd/>
            <a:tailEnd/>
          </a:ln>
        </p:spPr>
        <p:txBody>
          <a:bodyPr/>
          <a:lstStyle/>
          <a:p>
            <a:endParaRPr lang="en-US"/>
          </a:p>
        </p:txBody>
      </p:sp>
      <p:sp>
        <p:nvSpPr>
          <p:cNvPr id="22839" name="Oval 1890"/>
          <p:cNvSpPr>
            <a:spLocks noChangeArrowheads="1"/>
          </p:cNvSpPr>
          <p:nvPr/>
        </p:nvSpPr>
        <p:spPr bwMode="auto">
          <a:xfrm>
            <a:off x="1798638" y="4664075"/>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840" name="Oval 1891"/>
          <p:cNvSpPr>
            <a:spLocks noChangeArrowheads="1"/>
          </p:cNvSpPr>
          <p:nvPr/>
        </p:nvSpPr>
        <p:spPr bwMode="auto">
          <a:xfrm>
            <a:off x="1858963" y="4732338"/>
            <a:ext cx="17462" cy="26987"/>
          </a:xfrm>
          <a:prstGeom prst="ellipse">
            <a:avLst/>
          </a:prstGeom>
          <a:solidFill>
            <a:srgbClr val="4D4D4D"/>
          </a:solidFill>
          <a:ln w="7938">
            <a:solidFill>
              <a:srgbClr val="4D4D4D"/>
            </a:solidFill>
            <a:round/>
            <a:headEnd/>
            <a:tailEnd/>
          </a:ln>
        </p:spPr>
        <p:txBody>
          <a:bodyPr/>
          <a:lstStyle/>
          <a:p>
            <a:endParaRPr lang="en-US"/>
          </a:p>
        </p:txBody>
      </p:sp>
      <p:sp>
        <p:nvSpPr>
          <p:cNvPr id="22841" name="Oval 1892"/>
          <p:cNvSpPr>
            <a:spLocks noChangeArrowheads="1"/>
          </p:cNvSpPr>
          <p:nvPr/>
        </p:nvSpPr>
        <p:spPr bwMode="auto">
          <a:xfrm>
            <a:off x="1817688" y="4765675"/>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842" name="Oval 1893"/>
          <p:cNvSpPr>
            <a:spLocks noChangeArrowheads="1"/>
          </p:cNvSpPr>
          <p:nvPr/>
        </p:nvSpPr>
        <p:spPr bwMode="auto">
          <a:xfrm>
            <a:off x="1878013" y="477520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843" name="Oval 1894"/>
          <p:cNvSpPr>
            <a:spLocks noChangeArrowheads="1"/>
          </p:cNvSpPr>
          <p:nvPr/>
        </p:nvSpPr>
        <p:spPr bwMode="auto">
          <a:xfrm>
            <a:off x="1768475" y="4708525"/>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844" name="Oval 1895"/>
          <p:cNvSpPr>
            <a:spLocks noChangeArrowheads="1"/>
          </p:cNvSpPr>
          <p:nvPr/>
        </p:nvSpPr>
        <p:spPr bwMode="auto">
          <a:xfrm>
            <a:off x="1889125" y="4679950"/>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845" name="Oval 1896"/>
          <p:cNvSpPr>
            <a:spLocks noChangeArrowheads="1"/>
          </p:cNvSpPr>
          <p:nvPr/>
        </p:nvSpPr>
        <p:spPr bwMode="auto">
          <a:xfrm>
            <a:off x="1812925" y="4714875"/>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846" name="Oval 1897"/>
          <p:cNvSpPr>
            <a:spLocks noChangeArrowheads="1"/>
          </p:cNvSpPr>
          <p:nvPr/>
        </p:nvSpPr>
        <p:spPr bwMode="auto">
          <a:xfrm>
            <a:off x="1781175" y="477520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847" name="Oval 1898"/>
          <p:cNvSpPr>
            <a:spLocks noChangeArrowheads="1"/>
          </p:cNvSpPr>
          <p:nvPr/>
        </p:nvSpPr>
        <p:spPr bwMode="auto">
          <a:xfrm>
            <a:off x="1852613" y="4665663"/>
            <a:ext cx="14287" cy="25400"/>
          </a:xfrm>
          <a:prstGeom prst="ellipse">
            <a:avLst/>
          </a:prstGeom>
          <a:solidFill>
            <a:srgbClr val="4D4D4D"/>
          </a:solidFill>
          <a:ln w="7938">
            <a:solidFill>
              <a:srgbClr val="4D4D4D"/>
            </a:solidFill>
            <a:round/>
            <a:headEnd/>
            <a:tailEnd/>
          </a:ln>
        </p:spPr>
        <p:txBody>
          <a:bodyPr/>
          <a:lstStyle/>
          <a:p>
            <a:endParaRPr lang="en-US"/>
          </a:p>
        </p:txBody>
      </p:sp>
      <p:sp>
        <p:nvSpPr>
          <p:cNvPr id="22848" name="Oval 1899"/>
          <p:cNvSpPr>
            <a:spLocks noChangeArrowheads="1"/>
          </p:cNvSpPr>
          <p:nvPr/>
        </p:nvSpPr>
        <p:spPr bwMode="auto">
          <a:xfrm>
            <a:off x="1798638" y="4664075"/>
            <a:ext cx="17462" cy="22225"/>
          </a:xfrm>
          <a:prstGeom prst="ellipse">
            <a:avLst/>
          </a:prstGeom>
          <a:solidFill>
            <a:srgbClr val="4D4D4D"/>
          </a:solidFill>
          <a:ln w="7938">
            <a:solidFill>
              <a:srgbClr val="4D4D4D"/>
            </a:solidFill>
            <a:round/>
            <a:headEnd/>
            <a:tailEnd/>
          </a:ln>
        </p:spPr>
        <p:txBody>
          <a:bodyPr/>
          <a:lstStyle/>
          <a:p>
            <a:endParaRPr lang="en-US"/>
          </a:p>
        </p:txBody>
      </p:sp>
      <p:sp>
        <p:nvSpPr>
          <p:cNvPr id="22849" name="Oval 1900"/>
          <p:cNvSpPr>
            <a:spLocks noChangeArrowheads="1"/>
          </p:cNvSpPr>
          <p:nvPr/>
        </p:nvSpPr>
        <p:spPr bwMode="auto">
          <a:xfrm>
            <a:off x="1858963" y="4732338"/>
            <a:ext cx="17462" cy="26987"/>
          </a:xfrm>
          <a:prstGeom prst="ellipse">
            <a:avLst/>
          </a:prstGeom>
          <a:solidFill>
            <a:srgbClr val="4D4D4D"/>
          </a:solidFill>
          <a:ln w="7938">
            <a:solidFill>
              <a:srgbClr val="4D4D4D"/>
            </a:solidFill>
            <a:round/>
            <a:headEnd/>
            <a:tailEnd/>
          </a:ln>
        </p:spPr>
        <p:txBody>
          <a:bodyPr/>
          <a:lstStyle/>
          <a:p>
            <a:endParaRPr lang="en-US"/>
          </a:p>
        </p:txBody>
      </p:sp>
      <p:sp>
        <p:nvSpPr>
          <p:cNvPr id="22850" name="Oval 1901"/>
          <p:cNvSpPr>
            <a:spLocks noChangeArrowheads="1"/>
          </p:cNvSpPr>
          <p:nvPr/>
        </p:nvSpPr>
        <p:spPr bwMode="auto">
          <a:xfrm>
            <a:off x="1817688" y="4765675"/>
            <a:ext cx="15875" cy="22225"/>
          </a:xfrm>
          <a:prstGeom prst="ellipse">
            <a:avLst/>
          </a:prstGeom>
          <a:solidFill>
            <a:srgbClr val="4D4D4D"/>
          </a:solidFill>
          <a:ln w="7938">
            <a:solidFill>
              <a:srgbClr val="4D4D4D"/>
            </a:solidFill>
            <a:round/>
            <a:headEnd/>
            <a:tailEnd/>
          </a:ln>
        </p:spPr>
        <p:txBody>
          <a:bodyPr/>
          <a:lstStyle/>
          <a:p>
            <a:endParaRPr lang="en-US"/>
          </a:p>
        </p:txBody>
      </p:sp>
      <p:sp>
        <p:nvSpPr>
          <p:cNvPr id="22851" name="Oval 1902"/>
          <p:cNvSpPr>
            <a:spLocks noChangeArrowheads="1"/>
          </p:cNvSpPr>
          <p:nvPr/>
        </p:nvSpPr>
        <p:spPr bwMode="auto">
          <a:xfrm>
            <a:off x="1878013" y="477520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852" name="Oval 1903"/>
          <p:cNvSpPr>
            <a:spLocks noChangeArrowheads="1"/>
          </p:cNvSpPr>
          <p:nvPr/>
        </p:nvSpPr>
        <p:spPr bwMode="auto">
          <a:xfrm>
            <a:off x="1604963" y="4732338"/>
            <a:ext cx="17462" cy="26987"/>
          </a:xfrm>
          <a:prstGeom prst="ellipse">
            <a:avLst/>
          </a:prstGeom>
          <a:solidFill>
            <a:srgbClr val="4D4D4D"/>
          </a:solidFill>
          <a:ln w="7938">
            <a:solidFill>
              <a:srgbClr val="4D4D4D"/>
            </a:solidFill>
            <a:round/>
            <a:headEnd/>
            <a:tailEnd/>
          </a:ln>
        </p:spPr>
        <p:txBody>
          <a:bodyPr/>
          <a:lstStyle/>
          <a:p>
            <a:endParaRPr lang="en-US"/>
          </a:p>
        </p:txBody>
      </p:sp>
      <p:sp>
        <p:nvSpPr>
          <p:cNvPr id="22853" name="Oval 1904"/>
          <p:cNvSpPr>
            <a:spLocks noChangeArrowheads="1"/>
          </p:cNvSpPr>
          <p:nvPr/>
        </p:nvSpPr>
        <p:spPr bwMode="auto">
          <a:xfrm>
            <a:off x="1727200" y="4703763"/>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854" name="Oval 1905"/>
          <p:cNvSpPr>
            <a:spLocks noChangeArrowheads="1"/>
          </p:cNvSpPr>
          <p:nvPr/>
        </p:nvSpPr>
        <p:spPr bwMode="auto">
          <a:xfrm>
            <a:off x="1652588" y="4738688"/>
            <a:ext cx="14287" cy="25400"/>
          </a:xfrm>
          <a:prstGeom prst="ellipse">
            <a:avLst/>
          </a:prstGeom>
          <a:solidFill>
            <a:srgbClr val="4D4D4D"/>
          </a:solidFill>
          <a:ln w="7938">
            <a:solidFill>
              <a:srgbClr val="4D4D4D"/>
            </a:solidFill>
            <a:round/>
            <a:headEnd/>
            <a:tailEnd/>
          </a:ln>
        </p:spPr>
        <p:txBody>
          <a:bodyPr/>
          <a:lstStyle/>
          <a:p>
            <a:endParaRPr lang="en-US"/>
          </a:p>
        </p:txBody>
      </p:sp>
      <p:sp>
        <p:nvSpPr>
          <p:cNvPr id="22855" name="Oval 1906"/>
          <p:cNvSpPr>
            <a:spLocks noChangeArrowheads="1"/>
          </p:cNvSpPr>
          <p:nvPr/>
        </p:nvSpPr>
        <p:spPr bwMode="auto">
          <a:xfrm>
            <a:off x="1617663" y="480060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856" name="Oval 1907"/>
          <p:cNvSpPr>
            <a:spLocks noChangeArrowheads="1"/>
          </p:cNvSpPr>
          <p:nvPr/>
        </p:nvSpPr>
        <p:spPr bwMode="auto">
          <a:xfrm>
            <a:off x="1689100" y="4692650"/>
            <a:ext cx="15875" cy="20638"/>
          </a:xfrm>
          <a:prstGeom prst="ellipse">
            <a:avLst/>
          </a:prstGeom>
          <a:solidFill>
            <a:srgbClr val="4D4D4D"/>
          </a:solidFill>
          <a:ln w="7938">
            <a:solidFill>
              <a:srgbClr val="4D4D4D"/>
            </a:solidFill>
            <a:round/>
            <a:headEnd/>
            <a:tailEnd/>
          </a:ln>
        </p:spPr>
        <p:txBody>
          <a:bodyPr/>
          <a:lstStyle/>
          <a:p>
            <a:endParaRPr lang="en-US"/>
          </a:p>
        </p:txBody>
      </p:sp>
      <p:sp>
        <p:nvSpPr>
          <p:cNvPr id="22857" name="Oval 1908"/>
          <p:cNvSpPr>
            <a:spLocks noChangeArrowheads="1"/>
          </p:cNvSpPr>
          <p:nvPr/>
        </p:nvSpPr>
        <p:spPr bwMode="auto">
          <a:xfrm>
            <a:off x="1636713" y="4686300"/>
            <a:ext cx="14287" cy="22225"/>
          </a:xfrm>
          <a:prstGeom prst="ellipse">
            <a:avLst/>
          </a:prstGeom>
          <a:solidFill>
            <a:srgbClr val="4D4D4D"/>
          </a:solidFill>
          <a:ln w="7938">
            <a:solidFill>
              <a:srgbClr val="4D4D4D"/>
            </a:solidFill>
            <a:round/>
            <a:headEnd/>
            <a:tailEnd/>
          </a:ln>
        </p:spPr>
        <p:txBody>
          <a:bodyPr/>
          <a:lstStyle/>
          <a:p>
            <a:endParaRPr lang="en-US"/>
          </a:p>
        </p:txBody>
      </p:sp>
      <p:sp>
        <p:nvSpPr>
          <p:cNvPr id="22858" name="Oval 1909"/>
          <p:cNvSpPr>
            <a:spLocks noChangeArrowheads="1"/>
          </p:cNvSpPr>
          <p:nvPr/>
        </p:nvSpPr>
        <p:spPr bwMode="auto">
          <a:xfrm>
            <a:off x="1695450" y="4759325"/>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859" name="Oval 1910"/>
          <p:cNvSpPr>
            <a:spLocks noChangeArrowheads="1"/>
          </p:cNvSpPr>
          <p:nvPr/>
        </p:nvSpPr>
        <p:spPr bwMode="auto">
          <a:xfrm>
            <a:off x="1655763" y="4787900"/>
            <a:ext cx="17462" cy="25400"/>
          </a:xfrm>
          <a:prstGeom prst="ellipse">
            <a:avLst/>
          </a:prstGeom>
          <a:solidFill>
            <a:srgbClr val="4D4D4D"/>
          </a:solidFill>
          <a:ln w="7938">
            <a:solidFill>
              <a:srgbClr val="4D4D4D"/>
            </a:solidFill>
            <a:round/>
            <a:headEnd/>
            <a:tailEnd/>
          </a:ln>
        </p:spPr>
        <p:txBody>
          <a:bodyPr/>
          <a:lstStyle/>
          <a:p>
            <a:endParaRPr lang="en-US"/>
          </a:p>
        </p:txBody>
      </p:sp>
      <p:sp>
        <p:nvSpPr>
          <p:cNvPr id="22860" name="Oval 1911"/>
          <p:cNvSpPr>
            <a:spLocks noChangeArrowheads="1"/>
          </p:cNvSpPr>
          <p:nvPr/>
        </p:nvSpPr>
        <p:spPr bwMode="auto">
          <a:xfrm>
            <a:off x="1714500" y="4800600"/>
            <a:ext cx="17463" cy="23813"/>
          </a:xfrm>
          <a:prstGeom prst="ellipse">
            <a:avLst/>
          </a:prstGeom>
          <a:solidFill>
            <a:srgbClr val="4D4D4D"/>
          </a:solidFill>
          <a:ln w="7938">
            <a:solidFill>
              <a:srgbClr val="4D4D4D"/>
            </a:solidFill>
            <a:round/>
            <a:headEnd/>
            <a:tailEnd/>
          </a:ln>
        </p:spPr>
        <p:txBody>
          <a:bodyPr/>
          <a:lstStyle/>
          <a:p>
            <a:endParaRPr lang="en-US"/>
          </a:p>
        </p:txBody>
      </p:sp>
      <p:sp>
        <p:nvSpPr>
          <p:cNvPr id="22861" name="Oval 1912"/>
          <p:cNvSpPr>
            <a:spLocks noChangeArrowheads="1"/>
          </p:cNvSpPr>
          <p:nvPr/>
        </p:nvSpPr>
        <p:spPr bwMode="auto">
          <a:xfrm>
            <a:off x="1604963" y="4732338"/>
            <a:ext cx="17462" cy="26987"/>
          </a:xfrm>
          <a:prstGeom prst="ellipse">
            <a:avLst/>
          </a:prstGeom>
          <a:solidFill>
            <a:srgbClr val="4D4D4D"/>
          </a:solidFill>
          <a:ln w="7938">
            <a:solidFill>
              <a:srgbClr val="4D4D4D"/>
            </a:solidFill>
            <a:round/>
            <a:headEnd/>
            <a:tailEnd/>
          </a:ln>
        </p:spPr>
        <p:txBody>
          <a:bodyPr/>
          <a:lstStyle/>
          <a:p>
            <a:endParaRPr lang="en-US"/>
          </a:p>
        </p:txBody>
      </p:sp>
      <p:sp>
        <p:nvSpPr>
          <p:cNvPr id="22862" name="Oval 1913"/>
          <p:cNvSpPr>
            <a:spLocks noChangeArrowheads="1"/>
          </p:cNvSpPr>
          <p:nvPr/>
        </p:nvSpPr>
        <p:spPr bwMode="auto">
          <a:xfrm>
            <a:off x="1727200" y="4703763"/>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863" name="Oval 1914"/>
          <p:cNvSpPr>
            <a:spLocks noChangeArrowheads="1"/>
          </p:cNvSpPr>
          <p:nvPr/>
        </p:nvSpPr>
        <p:spPr bwMode="auto">
          <a:xfrm>
            <a:off x="1652588" y="4738688"/>
            <a:ext cx="14287" cy="25400"/>
          </a:xfrm>
          <a:prstGeom prst="ellipse">
            <a:avLst/>
          </a:prstGeom>
          <a:solidFill>
            <a:srgbClr val="4D4D4D"/>
          </a:solidFill>
          <a:ln w="7938">
            <a:solidFill>
              <a:srgbClr val="4D4D4D"/>
            </a:solidFill>
            <a:round/>
            <a:headEnd/>
            <a:tailEnd/>
          </a:ln>
        </p:spPr>
        <p:txBody>
          <a:bodyPr/>
          <a:lstStyle/>
          <a:p>
            <a:endParaRPr lang="en-US"/>
          </a:p>
        </p:txBody>
      </p:sp>
      <p:sp>
        <p:nvSpPr>
          <p:cNvPr id="22864" name="Oval 1915"/>
          <p:cNvSpPr>
            <a:spLocks noChangeArrowheads="1"/>
          </p:cNvSpPr>
          <p:nvPr/>
        </p:nvSpPr>
        <p:spPr bwMode="auto">
          <a:xfrm>
            <a:off x="1617663" y="4800600"/>
            <a:ext cx="15875" cy="23813"/>
          </a:xfrm>
          <a:prstGeom prst="ellipse">
            <a:avLst/>
          </a:prstGeom>
          <a:solidFill>
            <a:srgbClr val="4D4D4D"/>
          </a:solidFill>
          <a:ln w="7938">
            <a:solidFill>
              <a:srgbClr val="4D4D4D"/>
            </a:solidFill>
            <a:round/>
            <a:headEnd/>
            <a:tailEnd/>
          </a:ln>
        </p:spPr>
        <p:txBody>
          <a:bodyPr/>
          <a:lstStyle/>
          <a:p>
            <a:endParaRPr lang="en-US"/>
          </a:p>
        </p:txBody>
      </p:sp>
      <p:sp>
        <p:nvSpPr>
          <p:cNvPr id="22865" name="Oval 1916"/>
          <p:cNvSpPr>
            <a:spLocks noChangeArrowheads="1"/>
          </p:cNvSpPr>
          <p:nvPr/>
        </p:nvSpPr>
        <p:spPr bwMode="auto">
          <a:xfrm>
            <a:off x="1689100" y="4692650"/>
            <a:ext cx="15875" cy="20638"/>
          </a:xfrm>
          <a:prstGeom prst="ellipse">
            <a:avLst/>
          </a:prstGeom>
          <a:solidFill>
            <a:srgbClr val="4D4D4D"/>
          </a:solidFill>
          <a:ln w="7938">
            <a:solidFill>
              <a:srgbClr val="4D4D4D"/>
            </a:solidFill>
            <a:round/>
            <a:headEnd/>
            <a:tailEnd/>
          </a:ln>
        </p:spPr>
        <p:txBody>
          <a:bodyPr/>
          <a:lstStyle/>
          <a:p>
            <a:endParaRPr lang="en-US"/>
          </a:p>
        </p:txBody>
      </p:sp>
      <p:sp>
        <p:nvSpPr>
          <p:cNvPr id="22866" name="Oval 1917"/>
          <p:cNvSpPr>
            <a:spLocks noChangeArrowheads="1"/>
          </p:cNvSpPr>
          <p:nvPr/>
        </p:nvSpPr>
        <p:spPr bwMode="auto">
          <a:xfrm>
            <a:off x="1636713" y="4686300"/>
            <a:ext cx="14287" cy="22225"/>
          </a:xfrm>
          <a:prstGeom prst="ellipse">
            <a:avLst/>
          </a:prstGeom>
          <a:solidFill>
            <a:srgbClr val="4D4D4D"/>
          </a:solidFill>
          <a:ln w="7938">
            <a:solidFill>
              <a:srgbClr val="4D4D4D"/>
            </a:solidFill>
            <a:round/>
            <a:headEnd/>
            <a:tailEnd/>
          </a:ln>
        </p:spPr>
        <p:txBody>
          <a:bodyPr/>
          <a:lstStyle/>
          <a:p>
            <a:endParaRPr lang="en-US"/>
          </a:p>
        </p:txBody>
      </p:sp>
      <p:sp>
        <p:nvSpPr>
          <p:cNvPr id="22867" name="Oval 1918"/>
          <p:cNvSpPr>
            <a:spLocks noChangeArrowheads="1"/>
          </p:cNvSpPr>
          <p:nvPr/>
        </p:nvSpPr>
        <p:spPr bwMode="auto">
          <a:xfrm>
            <a:off x="1695450" y="4759325"/>
            <a:ext cx="17463" cy="22225"/>
          </a:xfrm>
          <a:prstGeom prst="ellipse">
            <a:avLst/>
          </a:prstGeom>
          <a:solidFill>
            <a:srgbClr val="4D4D4D"/>
          </a:solidFill>
          <a:ln w="7938">
            <a:solidFill>
              <a:srgbClr val="4D4D4D"/>
            </a:solidFill>
            <a:round/>
            <a:headEnd/>
            <a:tailEnd/>
          </a:ln>
        </p:spPr>
        <p:txBody>
          <a:bodyPr/>
          <a:lstStyle/>
          <a:p>
            <a:endParaRPr lang="en-US"/>
          </a:p>
        </p:txBody>
      </p:sp>
      <p:sp>
        <p:nvSpPr>
          <p:cNvPr id="22868" name="Oval 1919"/>
          <p:cNvSpPr>
            <a:spLocks noChangeArrowheads="1"/>
          </p:cNvSpPr>
          <p:nvPr/>
        </p:nvSpPr>
        <p:spPr bwMode="auto">
          <a:xfrm>
            <a:off x="1655763" y="4787900"/>
            <a:ext cx="17462" cy="25400"/>
          </a:xfrm>
          <a:prstGeom prst="ellipse">
            <a:avLst/>
          </a:prstGeom>
          <a:solidFill>
            <a:srgbClr val="4D4D4D"/>
          </a:solidFill>
          <a:ln w="7938">
            <a:solidFill>
              <a:srgbClr val="4D4D4D"/>
            </a:solidFill>
            <a:round/>
            <a:headEnd/>
            <a:tailEnd/>
          </a:ln>
        </p:spPr>
        <p:txBody>
          <a:bodyPr/>
          <a:lstStyle/>
          <a:p>
            <a:endParaRPr lang="en-US"/>
          </a:p>
        </p:txBody>
      </p:sp>
      <p:sp>
        <p:nvSpPr>
          <p:cNvPr id="22869" name="Oval 1920"/>
          <p:cNvSpPr>
            <a:spLocks noChangeArrowheads="1"/>
          </p:cNvSpPr>
          <p:nvPr/>
        </p:nvSpPr>
        <p:spPr bwMode="auto">
          <a:xfrm>
            <a:off x="1714500" y="4800600"/>
            <a:ext cx="17463" cy="23813"/>
          </a:xfrm>
          <a:prstGeom prst="ellipse">
            <a:avLst/>
          </a:prstGeom>
          <a:solidFill>
            <a:srgbClr val="4D4D4D"/>
          </a:solidFill>
          <a:ln w="7938">
            <a:solidFill>
              <a:srgbClr val="4D4D4D"/>
            </a:solidFill>
            <a:round/>
            <a:headEnd/>
            <a:tailEnd/>
          </a:ln>
        </p:spPr>
        <p:txBody>
          <a:bodyPr/>
          <a:lstStyle/>
          <a:p>
            <a:endParaRPr lang="en-US"/>
          </a:p>
        </p:txBody>
      </p:sp>
      <p:sp>
        <p:nvSpPr>
          <p:cNvPr id="22870" name="Freeform 1921"/>
          <p:cNvSpPr>
            <a:spLocks/>
          </p:cNvSpPr>
          <p:nvPr/>
        </p:nvSpPr>
        <p:spPr bwMode="auto">
          <a:xfrm>
            <a:off x="385763" y="3971925"/>
            <a:ext cx="558800" cy="779463"/>
          </a:xfrm>
          <a:custGeom>
            <a:avLst/>
            <a:gdLst>
              <a:gd name="T0" fmla="*/ 2147483647 w 704"/>
              <a:gd name="T1" fmla="*/ 2147483647 h 981"/>
              <a:gd name="T2" fmla="*/ 2147483647 w 704"/>
              <a:gd name="T3" fmla="*/ 0 h 981"/>
              <a:gd name="T4" fmla="*/ 2147483647 w 704"/>
              <a:gd name="T5" fmla="*/ 2147483647 h 981"/>
              <a:gd name="T6" fmla="*/ 2147483647 w 704"/>
              <a:gd name="T7" fmla="*/ 2147483647 h 981"/>
              <a:gd name="T8" fmla="*/ 2147483647 w 704"/>
              <a:gd name="T9" fmla="*/ 2147483647 h 981"/>
              <a:gd name="T10" fmla="*/ 2147483647 w 704"/>
              <a:gd name="T11" fmla="*/ 2147483647 h 981"/>
              <a:gd name="T12" fmla="*/ 2147483647 w 704"/>
              <a:gd name="T13" fmla="*/ 2147483647 h 981"/>
              <a:gd name="T14" fmla="*/ 2147483647 w 704"/>
              <a:gd name="T15" fmla="*/ 2147483647 h 981"/>
              <a:gd name="T16" fmla="*/ 2147483647 w 704"/>
              <a:gd name="T17" fmla="*/ 2147483647 h 981"/>
              <a:gd name="T18" fmla="*/ 2147483647 w 704"/>
              <a:gd name="T19" fmla="*/ 2147483647 h 981"/>
              <a:gd name="T20" fmla="*/ 2147483647 w 704"/>
              <a:gd name="T21" fmla="*/ 2147483647 h 981"/>
              <a:gd name="T22" fmla="*/ 2147483647 w 704"/>
              <a:gd name="T23" fmla="*/ 2147483647 h 981"/>
              <a:gd name="T24" fmla="*/ 2147483647 w 704"/>
              <a:gd name="T25" fmla="*/ 2147483647 h 981"/>
              <a:gd name="T26" fmla="*/ 2147483647 w 704"/>
              <a:gd name="T27" fmla="*/ 2147483647 h 981"/>
              <a:gd name="T28" fmla="*/ 2147483647 w 704"/>
              <a:gd name="T29" fmla="*/ 2147483647 h 981"/>
              <a:gd name="T30" fmla="*/ 2147483647 w 704"/>
              <a:gd name="T31" fmla="*/ 2147483647 h 981"/>
              <a:gd name="T32" fmla="*/ 2147483647 w 704"/>
              <a:gd name="T33" fmla="*/ 2147483647 h 981"/>
              <a:gd name="T34" fmla="*/ 2147483647 w 704"/>
              <a:gd name="T35" fmla="*/ 2147483647 h 981"/>
              <a:gd name="T36" fmla="*/ 2147483647 w 704"/>
              <a:gd name="T37" fmla="*/ 2147483647 h 981"/>
              <a:gd name="T38" fmla="*/ 2147483647 w 704"/>
              <a:gd name="T39" fmla="*/ 2147483647 h 981"/>
              <a:gd name="T40" fmla="*/ 2147483647 w 704"/>
              <a:gd name="T41" fmla="*/ 2147483647 h 981"/>
              <a:gd name="T42" fmla="*/ 2147483647 w 704"/>
              <a:gd name="T43" fmla="*/ 2147483647 h 981"/>
              <a:gd name="T44" fmla="*/ 2147483647 w 704"/>
              <a:gd name="T45" fmla="*/ 2147483647 h 981"/>
              <a:gd name="T46" fmla="*/ 2147483647 w 704"/>
              <a:gd name="T47" fmla="*/ 2147483647 h 981"/>
              <a:gd name="T48" fmla="*/ 2147483647 w 704"/>
              <a:gd name="T49" fmla="*/ 2147483647 h 981"/>
              <a:gd name="T50" fmla="*/ 2147483647 w 704"/>
              <a:gd name="T51" fmla="*/ 2147483647 h 981"/>
              <a:gd name="T52" fmla="*/ 2147483647 w 704"/>
              <a:gd name="T53" fmla="*/ 2147483647 h 981"/>
              <a:gd name="T54" fmla="*/ 2147483647 w 704"/>
              <a:gd name="T55" fmla="*/ 2147483647 h 981"/>
              <a:gd name="T56" fmla="*/ 2147483647 w 704"/>
              <a:gd name="T57" fmla="*/ 2147483647 h 981"/>
              <a:gd name="T58" fmla="*/ 2147483647 w 704"/>
              <a:gd name="T59" fmla="*/ 2147483647 h 981"/>
              <a:gd name="T60" fmla="*/ 2147483647 w 704"/>
              <a:gd name="T61" fmla="*/ 2147483647 h 981"/>
              <a:gd name="T62" fmla="*/ 2147483647 w 704"/>
              <a:gd name="T63" fmla="*/ 2147483647 h 981"/>
              <a:gd name="T64" fmla="*/ 2147483647 w 704"/>
              <a:gd name="T65" fmla="*/ 2147483647 h 981"/>
              <a:gd name="T66" fmla="*/ 2147483647 w 704"/>
              <a:gd name="T67" fmla="*/ 2147483647 h 981"/>
              <a:gd name="T68" fmla="*/ 2147483647 w 704"/>
              <a:gd name="T69" fmla="*/ 2147483647 h 981"/>
              <a:gd name="T70" fmla="*/ 0 w 704"/>
              <a:gd name="T71" fmla="*/ 2147483647 h 981"/>
              <a:gd name="T72" fmla="*/ 2147483647 w 704"/>
              <a:gd name="T73" fmla="*/ 2147483647 h 981"/>
              <a:gd name="T74" fmla="*/ 2147483647 w 704"/>
              <a:gd name="T75" fmla="*/ 2147483647 h 981"/>
              <a:gd name="T76" fmla="*/ 2147483647 w 704"/>
              <a:gd name="T77" fmla="*/ 2147483647 h 981"/>
              <a:gd name="T78" fmla="*/ 2147483647 w 704"/>
              <a:gd name="T79" fmla="*/ 2147483647 h 981"/>
              <a:gd name="T80" fmla="*/ 2147483647 w 704"/>
              <a:gd name="T81" fmla="*/ 2147483647 h 981"/>
              <a:gd name="T82" fmla="*/ 2147483647 w 704"/>
              <a:gd name="T83" fmla="*/ 2147483647 h 981"/>
              <a:gd name="T84" fmla="*/ 2147483647 w 704"/>
              <a:gd name="T85" fmla="*/ 2147483647 h 981"/>
              <a:gd name="T86" fmla="*/ 2147483647 w 704"/>
              <a:gd name="T87" fmla="*/ 2147483647 h 981"/>
              <a:gd name="T88" fmla="*/ 2147483647 w 704"/>
              <a:gd name="T89" fmla="*/ 2147483647 h 981"/>
              <a:gd name="T90" fmla="*/ 2147483647 w 704"/>
              <a:gd name="T91" fmla="*/ 2147483647 h 98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04"/>
              <a:gd name="T139" fmla="*/ 0 h 981"/>
              <a:gd name="T140" fmla="*/ 704 w 704"/>
              <a:gd name="T141" fmla="*/ 981 h 98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04" h="981">
                <a:moveTo>
                  <a:pt x="467" y="1"/>
                </a:moveTo>
                <a:lnTo>
                  <a:pt x="618" y="0"/>
                </a:lnTo>
                <a:lnTo>
                  <a:pt x="569" y="210"/>
                </a:lnTo>
                <a:lnTo>
                  <a:pt x="541" y="165"/>
                </a:lnTo>
                <a:lnTo>
                  <a:pt x="506" y="211"/>
                </a:lnTo>
                <a:lnTo>
                  <a:pt x="461" y="259"/>
                </a:lnTo>
                <a:lnTo>
                  <a:pt x="428" y="296"/>
                </a:lnTo>
                <a:lnTo>
                  <a:pt x="386" y="336"/>
                </a:lnTo>
                <a:lnTo>
                  <a:pt x="332" y="381"/>
                </a:lnTo>
                <a:lnTo>
                  <a:pt x="275" y="415"/>
                </a:lnTo>
                <a:lnTo>
                  <a:pt x="581" y="417"/>
                </a:lnTo>
                <a:lnTo>
                  <a:pt x="581" y="361"/>
                </a:lnTo>
                <a:lnTo>
                  <a:pt x="704" y="488"/>
                </a:lnTo>
                <a:lnTo>
                  <a:pt x="581" y="614"/>
                </a:lnTo>
                <a:lnTo>
                  <a:pt x="581" y="558"/>
                </a:lnTo>
                <a:lnTo>
                  <a:pt x="273" y="557"/>
                </a:lnTo>
                <a:lnTo>
                  <a:pt x="331" y="594"/>
                </a:lnTo>
                <a:lnTo>
                  <a:pt x="377" y="628"/>
                </a:lnTo>
                <a:lnTo>
                  <a:pt x="420" y="671"/>
                </a:lnTo>
                <a:lnTo>
                  <a:pt x="465" y="719"/>
                </a:lnTo>
                <a:lnTo>
                  <a:pt x="500" y="756"/>
                </a:lnTo>
                <a:lnTo>
                  <a:pt x="544" y="810"/>
                </a:lnTo>
                <a:lnTo>
                  <a:pt x="571" y="769"/>
                </a:lnTo>
                <a:lnTo>
                  <a:pt x="622" y="981"/>
                </a:lnTo>
                <a:lnTo>
                  <a:pt x="469" y="974"/>
                </a:lnTo>
                <a:lnTo>
                  <a:pt x="492" y="922"/>
                </a:lnTo>
                <a:lnTo>
                  <a:pt x="449" y="882"/>
                </a:lnTo>
                <a:lnTo>
                  <a:pt x="402" y="834"/>
                </a:lnTo>
                <a:lnTo>
                  <a:pt x="360" y="792"/>
                </a:lnTo>
                <a:lnTo>
                  <a:pt x="321" y="757"/>
                </a:lnTo>
                <a:lnTo>
                  <a:pt x="285" y="728"/>
                </a:lnTo>
                <a:lnTo>
                  <a:pt x="246" y="698"/>
                </a:lnTo>
                <a:lnTo>
                  <a:pt x="198" y="667"/>
                </a:lnTo>
                <a:lnTo>
                  <a:pt x="149" y="652"/>
                </a:lnTo>
                <a:lnTo>
                  <a:pt x="2" y="651"/>
                </a:lnTo>
                <a:lnTo>
                  <a:pt x="0" y="323"/>
                </a:lnTo>
                <a:lnTo>
                  <a:pt x="148" y="324"/>
                </a:lnTo>
                <a:lnTo>
                  <a:pt x="197" y="309"/>
                </a:lnTo>
                <a:lnTo>
                  <a:pt x="255" y="269"/>
                </a:lnTo>
                <a:lnTo>
                  <a:pt x="295" y="238"/>
                </a:lnTo>
                <a:lnTo>
                  <a:pt x="328" y="211"/>
                </a:lnTo>
                <a:lnTo>
                  <a:pt x="366" y="177"/>
                </a:lnTo>
                <a:lnTo>
                  <a:pt x="403" y="141"/>
                </a:lnTo>
                <a:lnTo>
                  <a:pt x="443" y="101"/>
                </a:lnTo>
                <a:lnTo>
                  <a:pt x="491" y="53"/>
                </a:lnTo>
                <a:lnTo>
                  <a:pt x="467" y="1"/>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871" name="Oval 1922"/>
          <p:cNvSpPr>
            <a:spLocks noChangeArrowheads="1"/>
          </p:cNvSpPr>
          <p:nvPr/>
        </p:nvSpPr>
        <p:spPr bwMode="auto">
          <a:xfrm>
            <a:off x="825500" y="4003675"/>
            <a:ext cx="11113" cy="23813"/>
          </a:xfrm>
          <a:prstGeom prst="ellipse">
            <a:avLst/>
          </a:prstGeom>
          <a:solidFill>
            <a:srgbClr val="4D4D4D"/>
          </a:solidFill>
          <a:ln w="7938">
            <a:solidFill>
              <a:srgbClr val="4D4D4D"/>
            </a:solidFill>
            <a:round/>
            <a:headEnd/>
            <a:tailEnd/>
          </a:ln>
        </p:spPr>
        <p:txBody>
          <a:bodyPr/>
          <a:lstStyle/>
          <a:p>
            <a:endParaRPr lang="en-US"/>
          </a:p>
        </p:txBody>
      </p:sp>
      <p:sp>
        <p:nvSpPr>
          <p:cNvPr id="22872" name="Oval 1923"/>
          <p:cNvSpPr>
            <a:spLocks noChangeArrowheads="1"/>
          </p:cNvSpPr>
          <p:nvPr/>
        </p:nvSpPr>
        <p:spPr bwMode="auto">
          <a:xfrm>
            <a:off x="788988" y="3992563"/>
            <a:ext cx="12700" cy="25400"/>
          </a:xfrm>
          <a:prstGeom prst="ellipse">
            <a:avLst/>
          </a:prstGeom>
          <a:solidFill>
            <a:srgbClr val="4D4D4D"/>
          </a:solidFill>
          <a:ln w="7938">
            <a:solidFill>
              <a:srgbClr val="4D4D4D"/>
            </a:solidFill>
            <a:round/>
            <a:headEnd/>
            <a:tailEnd/>
          </a:ln>
        </p:spPr>
        <p:txBody>
          <a:bodyPr/>
          <a:lstStyle/>
          <a:p>
            <a:endParaRPr lang="en-US"/>
          </a:p>
        </p:txBody>
      </p:sp>
      <p:sp>
        <p:nvSpPr>
          <p:cNvPr id="22873" name="Oval 1924"/>
          <p:cNvSpPr>
            <a:spLocks noChangeArrowheads="1"/>
          </p:cNvSpPr>
          <p:nvPr/>
        </p:nvSpPr>
        <p:spPr bwMode="auto">
          <a:xfrm>
            <a:off x="681038" y="4152900"/>
            <a:ext cx="9525" cy="23813"/>
          </a:xfrm>
          <a:prstGeom prst="ellipse">
            <a:avLst/>
          </a:prstGeom>
          <a:solidFill>
            <a:srgbClr val="4D4D4D"/>
          </a:solidFill>
          <a:ln w="7938">
            <a:solidFill>
              <a:srgbClr val="4D4D4D"/>
            </a:solidFill>
            <a:round/>
            <a:headEnd/>
            <a:tailEnd/>
          </a:ln>
        </p:spPr>
        <p:txBody>
          <a:bodyPr/>
          <a:lstStyle/>
          <a:p>
            <a:endParaRPr lang="en-US"/>
          </a:p>
        </p:txBody>
      </p:sp>
      <p:sp>
        <p:nvSpPr>
          <p:cNvPr id="22874" name="Oval 1925"/>
          <p:cNvSpPr>
            <a:spLocks noChangeArrowheads="1"/>
          </p:cNvSpPr>
          <p:nvPr/>
        </p:nvSpPr>
        <p:spPr bwMode="auto">
          <a:xfrm>
            <a:off x="442913" y="4414838"/>
            <a:ext cx="9525" cy="25400"/>
          </a:xfrm>
          <a:prstGeom prst="ellipse">
            <a:avLst/>
          </a:prstGeom>
          <a:solidFill>
            <a:srgbClr val="4D4D4D"/>
          </a:solidFill>
          <a:ln w="7938">
            <a:solidFill>
              <a:srgbClr val="4D4D4D"/>
            </a:solidFill>
            <a:round/>
            <a:headEnd/>
            <a:tailEnd/>
          </a:ln>
        </p:spPr>
        <p:txBody>
          <a:bodyPr/>
          <a:lstStyle/>
          <a:p>
            <a:endParaRPr lang="en-US"/>
          </a:p>
        </p:txBody>
      </p:sp>
      <p:sp>
        <p:nvSpPr>
          <p:cNvPr id="22875" name="Oval 1926"/>
          <p:cNvSpPr>
            <a:spLocks noChangeArrowheads="1"/>
          </p:cNvSpPr>
          <p:nvPr/>
        </p:nvSpPr>
        <p:spPr bwMode="auto">
          <a:xfrm>
            <a:off x="603250" y="4229100"/>
            <a:ext cx="12700" cy="23813"/>
          </a:xfrm>
          <a:prstGeom prst="ellipse">
            <a:avLst/>
          </a:prstGeom>
          <a:solidFill>
            <a:srgbClr val="4D4D4D"/>
          </a:solidFill>
          <a:ln w="7938">
            <a:solidFill>
              <a:srgbClr val="4D4D4D"/>
            </a:solidFill>
            <a:round/>
            <a:headEnd/>
            <a:tailEnd/>
          </a:ln>
        </p:spPr>
        <p:txBody>
          <a:bodyPr/>
          <a:lstStyle/>
          <a:p>
            <a:endParaRPr lang="en-US"/>
          </a:p>
        </p:txBody>
      </p:sp>
      <p:sp>
        <p:nvSpPr>
          <p:cNvPr id="22876" name="Oval 1927"/>
          <p:cNvSpPr>
            <a:spLocks noChangeArrowheads="1"/>
          </p:cNvSpPr>
          <p:nvPr/>
        </p:nvSpPr>
        <p:spPr bwMode="auto">
          <a:xfrm>
            <a:off x="723900" y="4121150"/>
            <a:ext cx="9525" cy="23813"/>
          </a:xfrm>
          <a:prstGeom prst="ellipse">
            <a:avLst/>
          </a:prstGeom>
          <a:solidFill>
            <a:srgbClr val="4D4D4D"/>
          </a:solidFill>
          <a:ln w="7938">
            <a:solidFill>
              <a:srgbClr val="4D4D4D"/>
            </a:solidFill>
            <a:round/>
            <a:headEnd/>
            <a:tailEnd/>
          </a:ln>
        </p:spPr>
        <p:txBody>
          <a:bodyPr/>
          <a:lstStyle/>
          <a:p>
            <a:endParaRPr lang="en-US"/>
          </a:p>
        </p:txBody>
      </p:sp>
      <p:sp>
        <p:nvSpPr>
          <p:cNvPr id="22877" name="Oval 1928"/>
          <p:cNvSpPr>
            <a:spLocks noChangeArrowheads="1"/>
          </p:cNvSpPr>
          <p:nvPr/>
        </p:nvSpPr>
        <p:spPr bwMode="auto">
          <a:xfrm>
            <a:off x="558800" y="4259263"/>
            <a:ext cx="11113" cy="20637"/>
          </a:xfrm>
          <a:prstGeom prst="ellipse">
            <a:avLst/>
          </a:prstGeom>
          <a:solidFill>
            <a:srgbClr val="4D4D4D"/>
          </a:solidFill>
          <a:ln w="7938">
            <a:solidFill>
              <a:srgbClr val="4D4D4D"/>
            </a:solidFill>
            <a:round/>
            <a:headEnd/>
            <a:tailEnd/>
          </a:ln>
        </p:spPr>
        <p:txBody>
          <a:bodyPr/>
          <a:lstStyle/>
          <a:p>
            <a:endParaRPr lang="en-US"/>
          </a:p>
        </p:txBody>
      </p:sp>
      <p:sp>
        <p:nvSpPr>
          <p:cNvPr id="22878" name="Oval 1929"/>
          <p:cNvSpPr>
            <a:spLocks noChangeArrowheads="1"/>
          </p:cNvSpPr>
          <p:nvPr/>
        </p:nvSpPr>
        <p:spPr bwMode="auto">
          <a:xfrm>
            <a:off x="403225" y="4421188"/>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2879" name="Oval 1930"/>
          <p:cNvSpPr>
            <a:spLocks noChangeArrowheads="1"/>
          </p:cNvSpPr>
          <p:nvPr/>
        </p:nvSpPr>
        <p:spPr bwMode="auto">
          <a:xfrm>
            <a:off x="523875" y="4262438"/>
            <a:ext cx="9525" cy="23812"/>
          </a:xfrm>
          <a:prstGeom prst="ellipse">
            <a:avLst/>
          </a:prstGeom>
          <a:solidFill>
            <a:srgbClr val="4D4D4D"/>
          </a:solidFill>
          <a:ln w="7938">
            <a:solidFill>
              <a:srgbClr val="4D4D4D"/>
            </a:solidFill>
            <a:round/>
            <a:headEnd/>
            <a:tailEnd/>
          </a:ln>
        </p:spPr>
        <p:txBody>
          <a:bodyPr/>
          <a:lstStyle/>
          <a:p>
            <a:endParaRPr lang="en-US"/>
          </a:p>
        </p:txBody>
      </p:sp>
      <p:sp>
        <p:nvSpPr>
          <p:cNvPr id="22880" name="Oval 1931"/>
          <p:cNvSpPr>
            <a:spLocks noChangeArrowheads="1"/>
          </p:cNvSpPr>
          <p:nvPr/>
        </p:nvSpPr>
        <p:spPr bwMode="auto">
          <a:xfrm>
            <a:off x="642938" y="4184650"/>
            <a:ext cx="11112" cy="23813"/>
          </a:xfrm>
          <a:prstGeom prst="ellipse">
            <a:avLst/>
          </a:prstGeom>
          <a:solidFill>
            <a:srgbClr val="4D4D4D"/>
          </a:solidFill>
          <a:ln w="7938">
            <a:solidFill>
              <a:srgbClr val="4D4D4D"/>
            </a:solidFill>
            <a:round/>
            <a:headEnd/>
            <a:tailEnd/>
          </a:ln>
        </p:spPr>
        <p:txBody>
          <a:bodyPr/>
          <a:lstStyle/>
          <a:p>
            <a:endParaRPr lang="en-US"/>
          </a:p>
        </p:txBody>
      </p:sp>
      <p:sp>
        <p:nvSpPr>
          <p:cNvPr id="22881" name="Oval 1932"/>
          <p:cNvSpPr>
            <a:spLocks noChangeArrowheads="1"/>
          </p:cNvSpPr>
          <p:nvPr/>
        </p:nvSpPr>
        <p:spPr bwMode="auto">
          <a:xfrm>
            <a:off x="471488" y="4433888"/>
            <a:ext cx="9525" cy="22225"/>
          </a:xfrm>
          <a:prstGeom prst="ellipse">
            <a:avLst/>
          </a:prstGeom>
          <a:solidFill>
            <a:srgbClr val="4D4D4D"/>
          </a:solidFill>
          <a:ln w="7938">
            <a:solidFill>
              <a:srgbClr val="4D4D4D"/>
            </a:solidFill>
            <a:round/>
            <a:headEnd/>
            <a:tailEnd/>
          </a:ln>
        </p:spPr>
        <p:txBody>
          <a:bodyPr/>
          <a:lstStyle/>
          <a:p>
            <a:endParaRPr lang="en-US"/>
          </a:p>
        </p:txBody>
      </p:sp>
      <p:grpSp>
        <p:nvGrpSpPr>
          <p:cNvPr id="22882" name="Group 1933"/>
          <p:cNvGrpSpPr>
            <a:grpSpLocks/>
          </p:cNvGrpSpPr>
          <p:nvPr/>
        </p:nvGrpSpPr>
        <p:grpSpPr bwMode="auto">
          <a:xfrm>
            <a:off x="401638" y="4248150"/>
            <a:ext cx="93662" cy="138113"/>
            <a:chOff x="768" y="2072"/>
            <a:chExt cx="59" cy="87"/>
          </a:xfrm>
        </p:grpSpPr>
        <p:sp>
          <p:nvSpPr>
            <p:cNvPr id="23052" name="Oval 1934"/>
            <p:cNvSpPr>
              <a:spLocks noChangeArrowheads="1"/>
            </p:cNvSpPr>
            <p:nvPr/>
          </p:nvSpPr>
          <p:spPr bwMode="auto">
            <a:xfrm>
              <a:off x="768" y="2100"/>
              <a:ext cx="7" cy="17"/>
            </a:xfrm>
            <a:prstGeom prst="ellipse">
              <a:avLst/>
            </a:prstGeom>
            <a:solidFill>
              <a:srgbClr val="4D4D4D"/>
            </a:solidFill>
            <a:ln w="7938">
              <a:solidFill>
                <a:srgbClr val="4D4D4D"/>
              </a:solidFill>
              <a:round/>
              <a:headEnd/>
              <a:tailEnd/>
            </a:ln>
          </p:spPr>
          <p:txBody>
            <a:bodyPr/>
            <a:lstStyle/>
            <a:p>
              <a:endParaRPr lang="en-US"/>
            </a:p>
          </p:txBody>
        </p:sp>
        <p:sp>
          <p:nvSpPr>
            <p:cNvPr id="23053" name="Oval 1935"/>
            <p:cNvSpPr>
              <a:spLocks noChangeArrowheads="1"/>
            </p:cNvSpPr>
            <p:nvPr/>
          </p:nvSpPr>
          <p:spPr bwMode="auto">
            <a:xfrm>
              <a:off x="820" y="2083"/>
              <a:ext cx="7" cy="13"/>
            </a:xfrm>
            <a:prstGeom prst="ellipse">
              <a:avLst/>
            </a:prstGeom>
            <a:solidFill>
              <a:srgbClr val="4D4D4D"/>
            </a:solidFill>
            <a:ln w="7938">
              <a:solidFill>
                <a:srgbClr val="4D4D4D"/>
              </a:solidFill>
              <a:round/>
              <a:headEnd/>
              <a:tailEnd/>
            </a:ln>
          </p:spPr>
          <p:txBody>
            <a:bodyPr/>
            <a:lstStyle/>
            <a:p>
              <a:endParaRPr lang="en-US"/>
            </a:p>
          </p:txBody>
        </p:sp>
        <p:sp>
          <p:nvSpPr>
            <p:cNvPr id="23054" name="Oval 1936"/>
            <p:cNvSpPr>
              <a:spLocks noChangeArrowheads="1"/>
            </p:cNvSpPr>
            <p:nvPr/>
          </p:nvSpPr>
          <p:spPr bwMode="auto">
            <a:xfrm>
              <a:off x="787" y="2107"/>
              <a:ext cx="7" cy="14"/>
            </a:xfrm>
            <a:prstGeom prst="ellipse">
              <a:avLst/>
            </a:prstGeom>
            <a:solidFill>
              <a:srgbClr val="4D4D4D"/>
            </a:solidFill>
            <a:ln w="7938">
              <a:solidFill>
                <a:srgbClr val="4D4D4D"/>
              </a:solidFill>
              <a:round/>
              <a:headEnd/>
              <a:tailEnd/>
            </a:ln>
          </p:spPr>
          <p:txBody>
            <a:bodyPr/>
            <a:lstStyle/>
            <a:p>
              <a:endParaRPr lang="en-US"/>
            </a:p>
          </p:txBody>
        </p:sp>
        <p:sp>
          <p:nvSpPr>
            <p:cNvPr id="23055" name="Oval 1937"/>
            <p:cNvSpPr>
              <a:spLocks noChangeArrowheads="1"/>
            </p:cNvSpPr>
            <p:nvPr/>
          </p:nvSpPr>
          <p:spPr bwMode="auto">
            <a:xfrm>
              <a:off x="773" y="2144"/>
              <a:ext cx="7" cy="15"/>
            </a:xfrm>
            <a:prstGeom prst="ellipse">
              <a:avLst/>
            </a:prstGeom>
            <a:solidFill>
              <a:srgbClr val="4D4D4D"/>
            </a:solidFill>
            <a:ln w="7938">
              <a:solidFill>
                <a:srgbClr val="4D4D4D"/>
              </a:solidFill>
              <a:round/>
              <a:headEnd/>
              <a:tailEnd/>
            </a:ln>
          </p:spPr>
          <p:txBody>
            <a:bodyPr/>
            <a:lstStyle/>
            <a:p>
              <a:endParaRPr lang="en-US"/>
            </a:p>
          </p:txBody>
        </p:sp>
        <p:sp>
          <p:nvSpPr>
            <p:cNvPr id="23056" name="Oval 1938"/>
            <p:cNvSpPr>
              <a:spLocks noChangeArrowheads="1"/>
            </p:cNvSpPr>
            <p:nvPr/>
          </p:nvSpPr>
          <p:spPr bwMode="auto">
            <a:xfrm>
              <a:off x="803" y="2076"/>
              <a:ext cx="8" cy="13"/>
            </a:xfrm>
            <a:prstGeom prst="ellipse">
              <a:avLst/>
            </a:prstGeom>
            <a:solidFill>
              <a:srgbClr val="4D4D4D"/>
            </a:solidFill>
            <a:ln w="7938">
              <a:solidFill>
                <a:srgbClr val="4D4D4D"/>
              </a:solidFill>
              <a:round/>
              <a:headEnd/>
              <a:tailEnd/>
            </a:ln>
          </p:spPr>
          <p:txBody>
            <a:bodyPr/>
            <a:lstStyle/>
            <a:p>
              <a:endParaRPr lang="en-US"/>
            </a:p>
          </p:txBody>
        </p:sp>
        <p:sp>
          <p:nvSpPr>
            <p:cNvPr id="23057" name="Oval 1939"/>
            <p:cNvSpPr>
              <a:spLocks noChangeArrowheads="1"/>
            </p:cNvSpPr>
            <p:nvPr/>
          </p:nvSpPr>
          <p:spPr bwMode="auto">
            <a:xfrm>
              <a:off x="782" y="2072"/>
              <a:ext cx="6" cy="16"/>
            </a:xfrm>
            <a:prstGeom prst="ellipse">
              <a:avLst/>
            </a:prstGeom>
            <a:solidFill>
              <a:srgbClr val="4D4D4D"/>
            </a:solidFill>
            <a:ln w="7938">
              <a:solidFill>
                <a:srgbClr val="4D4D4D"/>
              </a:solidFill>
              <a:round/>
              <a:headEnd/>
              <a:tailEnd/>
            </a:ln>
          </p:spPr>
          <p:txBody>
            <a:bodyPr/>
            <a:lstStyle/>
            <a:p>
              <a:endParaRPr lang="en-US"/>
            </a:p>
          </p:txBody>
        </p:sp>
        <p:sp>
          <p:nvSpPr>
            <p:cNvPr id="23058" name="Oval 1940"/>
            <p:cNvSpPr>
              <a:spLocks noChangeArrowheads="1"/>
            </p:cNvSpPr>
            <p:nvPr/>
          </p:nvSpPr>
          <p:spPr bwMode="auto">
            <a:xfrm>
              <a:off x="807" y="2117"/>
              <a:ext cx="7" cy="16"/>
            </a:xfrm>
            <a:prstGeom prst="ellipse">
              <a:avLst/>
            </a:prstGeom>
            <a:solidFill>
              <a:srgbClr val="4D4D4D"/>
            </a:solidFill>
            <a:ln w="7938">
              <a:solidFill>
                <a:srgbClr val="4D4D4D"/>
              </a:solidFill>
              <a:round/>
              <a:headEnd/>
              <a:tailEnd/>
            </a:ln>
          </p:spPr>
          <p:txBody>
            <a:bodyPr/>
            <a:lstStyle/>
            <a:p>
              <a:endParaRPr lang="en-US"/>
            </a:p>
          </p:txBody>
        </p:sp>
        <p:sp>
          <p:nvSpPr>
            <p:cNvPr id="23059" name="Oval 1941"/>
            <p:cNvSpPr>
              <a:spLocks noChangeArrowheads="1"/>
            </p:cNvSpPr>
            <p:nvPr/>
          </p:nvSpPr>
          <p:spPr bwMode="auto">
            <a:xfrm>
              <a:off x="790" y="2137"/>
              <a:ext cx="6" cy="15"/>
            </a:xfrm>
            <a:prstGeom prst="ellipse">
              <a:avLst/>
            </a:prstGeom>
            <a:solidFill>
              <a:srgbClr val="4D4D4D"/>
            </a:solidFill>
            <a:ln w="7938">
              <a:solidFill>
                <a:srgbClr val="4D4D4D"/>
              </a:solidFill>
              <a:round/>
              <a:headEnd/>
              <a:tailEnd/>
            </a:ln>
          </p:spPr>
          <p:txBody>
            <a:bodyPr/>
            <a:lstStyle/>
            <a:p>
              <a:endParaRPr lang="en-US"/>
            </a:p>
          </p:txBody>
        </p:sp>
        <p:sp>
          <p:nvSpPr>
            <p:cNvPr id="23060" name="Oval 1942"/>
            <p:cNvSpPr>
              <a:spLocks noChangeArrowheads="1"/>
            </p:cNvSpPr>
            <p:nvPr/>
          </p:nvSpPr>
          <p:spPr bwMode="auto">
            <a:xfrm>
              <a:off x="815" y="2144"/>
              <a:ext cx="7" cy="15"/>
            </a:xfrm>
            <a:prstGeom prst="ellipse">
              <a:avLst/>
            </a:prstGeom>
            <a:solidFill>
              <a:srgbClr val="4D4D4D"/>
            </a:solidFill>
            <a:ln w="7938">
              <a:solidFill>
                <a:srgbClr val="4D4D4D"/>
              </a:solidFill>
              <a:round/>
              <a:headEnd/>
              <a:tailEnd/>
            </a:ln>
          </p:spPr>
          <p:txBody>
            <a:bodyPr/>
            <a:lstStyle/>
            <a:p>
              <a:endParaRPr lang="en-US"/>
            </a:p>
          </p:txBody>
        </p:sp>
      </p:grpSp>
      <p:sp>
        <p:nvSpPr>
          <p:cNvPr id="22883" name="Oval 1943"/>
          <p:cNvSpPr>
            <a:spLocks noChangeArrowheads="1"/>
          </p:cNvSpPr>
          <p:nvPr/>
        </p:nvSpPr>
        <p:spPr bwMode="auto">
          <a:xfrm>
            <a:off x="830263" y="4703763"/>
            <a:ext cx="11112" cy="25400"/>
          </a:xfrm>
          <a:prstGeom prst="ellipse">
            <a:avLst/>
          </a:prstGeom>
          <a:solidFill>
            <a:srgbClr val="4D4D4D"/>
          </a:solidFill>
          <a:ln w="7938">
            <a:solidFill>
              <a:srgbClr val="4D4D4D"/>
            </a:solidFill>
            <a:round/>
            <a:headEnd/>
            <a:tailEnd/>
          </a:ln>
        </p:spPr>
        <p:txBody>
          <a:bodyPr/>
          <a:lstStyle/>
          <a:p>
            <a:endParaRPr lang="en-US"/>
          </a:p>
        </p:txBody>
      </p:sp>
      <p:sp>
        <p:nvSpPr>
          <p:cNvPr id="22884" name="Oval 1944"/>
          <p:cNvSpPr>
            <a:spLocks noChangeArrowheads="1"/>
          </p:cNvSpPr>
          <p:nvPr/>
        </p:nvSpPr>
        <p:spPr bwMode="auto">
          <a:xfrm>
            <a:off x="754063" y="4117975"/>
            <a:ext cx="11112" cy="22225"/>
          </a:xfrm>
          <a:prstGeom prst="ellipse">
            <a:avLst/>
          </a:prstGeom>
          <a:solidFill>
            <a:srgbClr val="4D4D4D"/>
          </a:solidFill>
          <a:ln w="7938">
            <a:solidFill>
              <a:srgbClr val="4D4D4D"/>
            </a:solidFill>
            <a:round/>
            <a:headEnd/>
            <a:tailEnd/>
          </a:ln>
        </p:spPr>
        <p:txBody>
          <a:bodyPr/>
          <a:lstStyle/>
          <a:p>
            <a:endParaRPr lang="en-US"/>
          </a:p>
        </p:txBody>
      </p:sp>
      <p:sp>
        <p:nvSpPr>
          <p:cNvPr id="22885" name="Oval 1945"/>
          <p:cNvSpPr>
            <a:spLocks noChangeArrowheads="1"/>
          </p:cNvSpPr>
          <p:nvPr/>
        </p:nvSpPr>
        <p:spPr bwMode="auto">
          <a:xfrm>
            <a:off x="803275" y="4654550"/>
            <a:ext cx="11113" cy="25400"/>
          </a:xfrm>
          <a:prstGeom prst="ellipse">
            <a:avLst/>
          </a:prstGeom>
          <a:solidFill>
            <a:srgbClr val="4D4D4D"/>
          </a:solidFill>
          <a:ln w="7938">
            <a:solidFill>
              <a:srgbClr val="4D4D4D"/>
            </a:solidFill>
            <a:round/>
            <a:headEnd/>
            <a:tailEnd/>
          </a:ln>
        </p:spPr>
        <p:txBody>
          <a:bodyPr/>
          <a:lstStyle/>
          <a:p>
            <a:endParaRPr lang="en-US"/>
          </a:p>
        </p:txBody>
      </p:sp>
      <p:sp>
        <p:nvSpPr>
          <p:cNvPr id="22886" name="Oval 1946"/>
          <p:cNvSpPr>
            <a:spLocks noChangeArrowheads="1"/>
          </p:cNvSpPr>
          <p:nvPr/>
        </p:nvSpPr>
        <p:spPr bwMode="auto">
          <a:xfrm>
            <a:off x="873125" y="4370388"/>
            <a:ext cx="9525" cy="22225"/>
          </a:xfrm>
          <a:prstGeom prst="ellipse">
            <a:avLst/>
          </a:prstGeom>
          <a:solidFill>
            <a:srgbClr val="4D4D4D"/>
          </a:solidFill>
          <a:ln w="7938">
            <a:solidFill>
              <a:srgbClr val="4D4D4D"/>
            </a:solidFill>
            <a:round/>
            <a:headEnd/>
            <a:tailEnd/>
          </a:ln>
        </p:spPr>
        <p:txBody>
          <a:bodyPr/>
          <a:lstStyle/>
          <a:p>
            <a:endParaRPr lang="en-US"/>
          </a:p>
        </p:txBody>
      </p:sp>
      <p:sp>
        <p:nvSpPr>
          <p:cNvPr id="22887" name="Oval 1947"/>
          <p:cNvSpPr>
            <a:spLocks noChangeArrowheads="1"/>
          </p:cNvSpPr>
          <p:nvPr/>
        </p:nvSpPr>
        <p:spPr bwMode="auto">
          <a:xfrm>
            <a:off x="576263" y="4227513"/>
            <a:ext cx="11112" cy="20637"/>
          </a:xfrm>
          <a:prstGeom prst="ellipse">
            <a:avLst/>
          </a:prstGeom>
          <a:solidFill>
            <a:srgbClr val="4D4D4D"/>
          </a:solidFill>
          <a:ln w="7938">
            <a:solidFill>
              <a:srgbClr val="4D4D4D"/>
            </a:solidFill>
            <a:round/>
            <a:headEnd/>
            <a:tailEnd/>
          </a:ln>
        </p:spPr>
        <p:txBody>
          <a:bodyPr/>
          <a:lstStyle/>
          <a:p>
            <a:endParaRPr lang="en-US"/>
          </a:p>
        </p:txBody>
      </p:sp>
      <p:sp>
        <p:nvSpPr>
          <p:cNvPr id="22888" name="Oval 1948"/>
          <p:cNvSpPr>
            <a:spLocks noChangeArrowheads="1"/>
          </p:cNvSpPr>
          <p:nvPr/>
        </p:nvSpPr>
        <p:spPr bwMode="auto">
          <a:xfrm>
            <a:off x="847725" y="4335463"/>
            <a:ext cx="9525" cy="22225"/>
          </a:xfrm>
          <a:prstGeom prst="ellipse">
            <a:avLst/>
          </a:prstGeom>
          <a:solidFill>
            <a:srgbClr val="4D4D4D"/>
          </a:solidFill>
          <a:ln w="7938">
            <a:solidFill>
              <a:srgbClr val="4D4D4D"/>
            </a:solidFill>
            <a:round/>
            <a:headEnd/>
            <a:tailEnd/>
          </a:ln>
        </p:spPr>
        <p:txBody>
          <a:bodyPr/>
          <a:lstStyle/>
          <a:p>
            <a:endParaRPr lang="en-US"/>
          </a:p>
        </p:txBody>
      </p:sp>
      <p:sp>
        <p:nvSpPr>
          <p:cNvPr id="22889" name="Oval 1949"/>
          <p:cNvSpPr>
            <a:spLocks noChangeArrowheads="1"/>
          </p:cNvSpPr>
          <p:nvPr/>
        </p:nvSpPr>
        <p:spPr bwMode="auto">
          <a:xfrm>
            <a:off x="754063" y="4318000"/>
            <a:ext cx="11112" cy="23813"/>
          </a:xfrm>
          <a:prstGeom prst="ellipse">
            <a:avLst/>
          </a:prstGeom>
          <a:solidFill>
            <a:srgbClr val="4D4D4D"/>
          </a:solidFill>
          <a:ln w="7938">
            <a:solidFill>
              <a:srgbClr val="4D4D4D"/>
            </a:solidFill>
            <a:round/>
            <a:headEnd/>
            <a:tailEnd/>
          </a:ln>
        </p:spPr>
        <p:txBody>
          <a:bodyPr/>
          <a:lstStyle/>
          <a:p>
            <a:endParaRPr lang="en-US"/>
          </a:p>
        </p:txBody>
      </p:sp>
      <p:sp>
        <p:nvSpPr>
          <p:cNvPr id="22890" name="Oval 1950"/>
          <p:cNvSpPr>
            <a:spLocks noChangeArrowheads="1"/>
          </p:cNvSpPr>
          <p:nvPr/>
        </p:nvSpPr>
        <p:spPr bwMode="auto">
          <a:xfrm>
            <a:off x="795338" y="4046538"/>
            <a:ext cx="9525" cy="25400"/>
          </a:xfrm>
          <a:prstGeom prst="ellipse">
            <a:avLst/>
          </a:prstGeom>
          <a:solidFill>
            <a:srgbClr val="4D4D4D"/>
          </a:solidFill>
          <a:ln w="7938">
            <a:solidFill>
              <a:srgbClr val="4D4D4D"/>
            </a:solidFill>
            <a:round/>
            <a:headEnd/>
            <a:tailEnd/>
          </a:ln>
        </p:spPr>
        <p:txBody>
          <a:bodyPr/>
          <a:lstStyle/>
          <a:p>
            <a:endParaRPr lang="en-US"/>
          </a:p>
        </p:txBody>
      </p:sp>
      <p:sp>
        <p:nvSpPr>
          <p:cNvPr id="22891" name="Oval 1951"/>
          <p:cNvSpPr>
            <a:spLocks noChangeArrowheads="1"/>
          </p:cNvSpPr>
          <p:nvPr/>
        </p:nvSpPr>
        <p:spPr bwMode="auto">
          <a:xfrm>
            <a:off x="812800" y="4344988"/>
            <a:ext cx="11113" cy="22225"/>
          </a:xfrm>
          <a:prstGeom prst="ellipse">
            <a:avLst/>
          </a:prstGeom>
          <a:solidFill>
            <a:srgbClr val="4D4D4D"/>
          </a:solidFill>
          <a:ln w="7938">
            <a:solidFill>
              <a:srgbClr val="4D4D4D"/>
            </a:solidFill>
            <a:round/>
            <a:headEnd/>
            <a:tailEnd/>
          </a:ln>
        </p:spPr>
        <p:txBody>
          <a:bodyPr/>
          <a:lstStyle/>
          <a:p>
            <a:endParaRPr lang="en-US"/>
          </a:p>
        </p:txBody>
      </p:sp>
      <p:grpSp>
        <p:nvGrpSpPr>
          <p:cNvPr id="22892" name="Group 1952"/>
          <p:cNvGrpSpPr>
            <a:grpSpLocks/>
          </p:cNvGrpSpPr>
          <p:nvPr/>
        </p:nvGrpSpPr>
        <p:grpSpPr bwMode="auto">
          <a:xfrm>
            <a:off x="488950" y="4335463"/>
            <a:ext cx="92075" cy="138112"/>
            <a:chOff x="823" y="2127"/>
            <a:chExt cx="58" cy="87"/>
          </a:xfrm>
        </p:grpSpPr>
        <p:sp>
          <p:nvSpPr>
            <p:cNvPr id="23043" name="Oval 1953"/>
            <p:cNvSpPr>
              <a:spLocks noChangeArrowheads="1"/>
            </p:cNvSpPr>
            <p:nvPr/>
          </p:nvSpPr>
          <p:spPr bwMode="auto">
            <a:xfrm>
              <a:off x="823" y="2155"/>
              <a:ext cx="7" cy="15"/>
            </a:xfrm>
            <a:prstGeom prst="ellipse">
              <a:avLst/>
            </a:prstGeom>
            <a:solidFill>
              <a:srgbClr val="4D4D4D"/>
            </a:solidFill>
            <a:ln w="7938">
              <a:solidFill>
                <a:srgbClr val="4D4D4D"/>
              </a:solidFill>
              <a:round/>
              <a:headEnd/>
              <a:tailEnd/>
            </a:ln>
          </p:spPr>
          <p:txBody>
            <a:bodyPr/>
            <a:lstStyle/>
            <a:p>
              <a:endParaRPr lang="en-US"/>
            </a:p>
          </p:txBody>
        </p:sp>
        <p:sp>
          <p:nvSpPr>
            <p:cNvPr id="23044" name="Oval 1954"/>
            <p:cNvSpPr>
              <a:spLocks noChangeArrowheads="1"/>
            </p:cNvSpPr>
            <p:nvPr/>
          </p:nvSpPr>
          <p:spPr bwMode="auto">
            <a:xfrm>
              <a:off x="875" y="2137"/>
              <a:ext cx="6" cy="14"/>
            </a:xfrm>
            <a:prstGeom prst="ellipse">
              <a:avLst/>
            </a:prstGeom>
            <a:solidFill>
              <a:srgbClr val="4D4D4D"/>
            </a:solidFill>
            <a:ln w="7938">
              <a:solidFill>
                <a:srgbClr val="4D4D4D"/>
              </a:solidFill>
              <a:round/>
              <a:headEnd/>
              <a:tailEnd/>
            </a:ln>
          </p:spPr>
          <p:txBody>
            <a:bodyPr/>
            <a:lstStyle/>
            <a:p>
              <a:endParaRPr lang="en-US"/>
            </a:p>
          </p:txBody>
        </p:sp>
        <p:sp>
          <p:nvSpPr>
            <p:cNvPr id="23045" name="Oval 1955"/>
            <p:cNvSpPr>
              <a:spLocks noChangeArrowheads="1"/>
            </p:cNvSpPr>
            <p:nvPr/>
          </p:nvSpPr>
          <p:spPr bwMode="auto">
            <a:xfrm>
              <a:off x="844" y="2159"/>
              <a:ext cx="6" cy="15"/>
            </a:xfrm>
            <a:prstGeom prst="ellipse">
              <a:avLst/>
            </a:prstGeom>
            <a:solidFill>
              <a:srgbClr val="4D4D4D"/>
            </a:solidFill>
            <a:ln w="7938">
              <a:solidFill>
                <a:srgbClr val="4D4D4D"/>
              </a:solidFill>
              <a:round/>
              <a:headEnd/>
              <a:tailEnd/>
            </a:ln>
          </p:spPr>
          <p:txBody>
            <a:bodyPr/>
            <a:lstStyle/>
            <a:p>
              <a:endParaRPr lang="en-US"/>
            </a:p>
          </p:txBody>
        </p:sp>
        <p:sp>
          <p:nvSpPr>
            <p:cNvPr id="23046" name="Oval 1956"/>
            <p:cNvSpPr>
              <a:spLocks noChangeArrowheads="1"/>
            </p:cNvSpPr>
            <p:nvPr/>
          </p:nvSpPr>
          <p:spPr bwMode="auto">
            <a:xfrm>
              <a:off x="830" y="2198"/>
              <a:ext cx="6" cy="16"/>
            </a:xfrm>
            <a:prstGeom prst="ellipse">
              <a:avLst/>
            </a:prstGeom>
            <a:solidFill>
              <a:srgbClr val="4D4D4D"/>
            </a:solidFill>
            <a:ln w="7938">
              <a:solidFill>
                <a:srgbClr val="4D4D4D"/>
              </a:solidFill>
              <a:round/>
              <a:headEnd/>
              <a:tailEnd/>
            </a:ln>
          </p:spPr>
          <p:txBody>
            <a:bodyPr/>
            <a:lstStyle/>
            <a:p>
              <a:endParaRPr lang="en-US"/>
            </a:p>
          </p:txBody>
        </p:sp>
        <p:sp>
          <p:nvSpPr>
            <p:cNvPr id="23047" name="Oval 1957"/>
            <p:cNvSpPr>
              <a:spLocks noChangeArrowheads="1"/>
            </p:cNvSpPr>
            <p:nvPr/>
          </p:nvSpPr>
          <p:spPr bwMode="auto">
            <a:xfrm>
              <a:off x="859" y="2130"/>
              <a:ext cx="6" cy="13"/>
            </a:xfrm>
            <a:prstGeom prst="ellipse">
              <a:avLst/>
            </a:prstGeom>
            <a:solidFill>
              <a:srgbClr val="4D4D4D"/>
            </a:solidFill>
            <a:ln w="7938">
              <a:solidFill>
                <a:srgbClr val="4D4D4D"/>
              </a:solidFill>
              <a:round/>
              <a:headEnd/>
              <a:tailEnd/>
            </a:ln>
          </p:spPr>
          <p:txBody>
            <a:bodyPr/>
            <a:lstStyle/>
            <a:p>
              <a:endParaRPr lang="en-US"/>
            </a:p>
          </p:txBody>
        </p:sp>
        <p:sp>
          <p:nvSpPr>
            <p:cNvPr id="23048" name="Oval 1958"/>
            <p:cNvSpPr>
              <a:spLocks noChangeArrowheads="1"/>
            </p:cNvSpPr>
            <p:nvPr/>
          </p:nvSpPr>
          <p:spPr bwMode="auto">
            <a:xfrm>
              <a:off x="837" y="2127"/>
              <a:ext cx="7" cy="13"/>
            </a:xfrm>
            <a:prstGeom prst="ellipse">
              <a:avLst/>
            </a:prstGeom>
            <a:solidFill>
              <a:srgbClr val="4D4D4D"/>
            </a:solidFill>
            <a:ln w="7938">
              <a:solidFill>
                <a:srgbClr val="4D4D4D"/>
              </a:solidFill>
              <a:round/>
              <a:headEnd/>
              <a:tailEnd/>
            </a:ln>
          </p:spPr>
          <p:txBody>
            <a:bodyPr/>
            <a:lstStyle/>
            <a:p>
              <a:endParaRPr lang="en-US"/>
            </a:p>
          </p:txBody>
        </p:sp>
        <p:sp>
          <p:nvSpPr>
            <p:cNvPr id="23049" name="Oval 1959"/>
            <p:cNvSpPr>
              <a:spLocks noChangeArrowheads="1"/>
            </p:cNvSpPr>
            <p:nvPr/>
          </p:nvSpPr>
          <p:spPr bwMode="auto">
            <a:xfrm>
              <a:off x="863" y="2170"/>
              <a:ext cx="7" cy="16"/>
            </a:xfrm>
            <a:prstGeom prst="ellipse">
              <a:avLst/>
            </a:prstGeom>
            <a:solidFill>
              <a:srgbClr val="4D4D4D"/>
            </a:solidFill>
            <a:ln w="7938">
              <a:solidFill>
                <a:srgbClr val="4D4D4D"/>
              </a:solidFill>
              <a:round/>
              <a:headEnd/>
              <a:tailEnd/>
            </a:ln>
          </p:spPr>
          <p:txBody>
            <a:bodyPr/>
            <a:lstStyle/>
            <a:p>
              <a:endParaRPr lang="en-US"/>
            </a:p>
          </p:txBody>
        </p:sp>
        <p:sp>
          <p:nvSpPr>
            <p:cNvPr id="23050" name="Oval 1960"/>
            <p:cNvSpPr>
              <a:spLocks noChangeArrowheads="1"/>
            </p:cNvSpPr>
            <p:nvPr/>
          </p:nvSpPr>
          <p:spPr bwMode="auto">
            <a:xfrm>
              <a:off x="845" y="2190"/>
              <a:ext cx="6" cy="16"/>
            </a:xfrm>
            <a:prstGeom prst="ellipse">
              <a:avLst/>
            </a:prstGeom>
            <a:solidFill>
              <a:srgbClr val="4D4D4D"/>
            </a:solidFill>
            <a:ln w="7938">
              <a:solidFill>
                <a:srgbClr val="4D4D4D"/>
              </a:solidFill>
              <a:round/>
              <a:headEnd/>
              <a:tailEnd/>
            </a:ln>
          </p:spPr>
          <p:txBody>
            <a:bodyPr/>
            <a:lstStyle/>
            <a:p>
              <a:endParaRPr lang="en-US"/>
            </a:p>
          </p:txBody>
        </p:sp>
        <p:sp>
          <p:nvSpPr>
            <p:cNvPr id="23051" name="Oval 1961"/>
            <p:cNvSpPr>
              <a:spLocks noChangeArrowheads="1"/>
            </p:cNvSpPr>
            <p:nvPr/>
          </p:nvSpPr>
          <p:spPr bwMode="auto">
            <a:xfrm>
              <a:off x="870" y="2198"/>
              <a:ext cx="7" cy="16"/>
            </a:xfrm>
            <a:prstGeom prst="ellipse">
              <a:avLst/>
            </a:prstGeom>
            <a:solidFill>
              <a:srgbClr val="4D4D4D"/>
            </a:solidFill>
            <a:ln w="7938">
              <a:solidFill>
                <a:srgbClr val="4D4D4D"/>
              </a:solidFill>
              <a:round/>
              <a:headEnd/>
              <a:tailEnd/>
            </a:ln>
          </p:spPr>
          <p:txBody>
            <a:bodyPr/>
            <a:lstStyle/>
            <a:p>
              <a:endParaRPr lang="en-US"/>
            </a:p>
          </p:txBody>
        </p:sp>
      </p:grpSp>
      <p:sp>
        <p:nvSpPr>
          <p:cNvPr id="22893" name="Oval 1962"/>
          <p:cNvSpPr>
            <a:spLocks noChangeArrowheads="1"/>
          </p:cNvSpPr>
          <p:nvPr/>
        </p:nvSpPr>
        <p:spPr bwMode="auto">
          <a:xfrm>
            <a:off x="774700" y="4318000"/>
            <a:ext cx="11113" cy="23813"/>
          </a:xfrm>
          <a:prstGeom prst="ellipse">
            <a:avLst/>
          </a:prstGeom>
          <a:solidFill>
            <a:srgbClr val="4D4D4D"/>
          </a:solidFill>
          <a:ln w="7938">
            <a:solidFill>
              <a:srgbClr val="4D4D4D"/>
            </a:solidFill>
            <a:round/>
            <a:headEnd/>
            <a:tailEnd/>
          </a:ln>
        </p:spPr>
        <p:txBody>
          <a:bodyPr/>
          <a:lstStyle/>
          <a:p>
            <a:endParaRPr lang="en-US"/>
          </a:p>
        </p:txBody>
      </p:sp>
      <p:sp>
        <p:nvSpPr>
          <p:cNvPr id="22894" name="Oval 1963"/>
          <p:cNvSpPr>
            <a:spLocks noChangeArrowheads="1"/>
          </p:cNvSpPr>
          <p:nvPr/>
        </p:nvSpPr>
        <p:spPr bwMode="auto">
          <a:xfrm>
            <a:off x="760413" y="4068763"/>
            <a:ext cx="11112" cy="22225"/>
          </a:xfrm>
          <a:prstGeom prst="ellipse">
            <a:avLst/>
          </a:prstGeom>
          <a:solidFill>
            <a:srgbClr val="4D4D4D"/>
          </a:solidFill>
          <a:ln w="7938">
            <a:solidFill>
              <a:srgbClr val="4D4D4D"/>
            </a:solidFill>
            <a:round/>
            <a:headEnd/>
            <a:tailEnd/>
          </a:ln>
        </p:spPr>
        <p:txBody>
          <a:bodyPr/>
          <a:lstStyle/>
          <a:p>
            <a:endParaRPr lang="en-US"/>
          </a:p>
        </p:txBody>
      </p:sp>
      <p:sp>
        <p:nvSpPr>
          <p:cNvPr id="22895" name="Oval 1964"/>
          <p:cNvSpPr>
            <a:spLocks noChangeArrowheads="1"/>
          </p:cNvSpPr>
          <p:nvPr/>
        </p:nvSpPr>
        <p:spPr bwMode="auto">
          <a:xfrm>
            <a:off x="661988" y="4319588"/>
            <a:ext cx="11112" cy="25400"/>
          </a:xfrm>
          <a:prstGeom prst="ellipse">
            <a:avLst/>
          </a:prstGeom>
          <a:solidFill>
            <a:srgbClr val="4D4D4D"/>
          </a:solidFill>
          <a:ln w="7938">
            <a:solidFill>
              <a:srgbClr val="4D4D4D"/>
            </a:solidFill>
            <a:round/>
            <a:headEnd/>
            <a:tailEnd/>
          </a:ln>
        </p:spPr>
        <p:txBody>
          <a:bodyPr/>
          <a:lstStyle/>
          <a:p>
            <a:endParaRPr lang="en-US"/>
          </a:p>
        </p:txBody>
      </p:sp>
      <p:sp>
        <p:nvSpPr>
          <p:cNvPr id="22896" name="Oval 1965"/>
          <p:cNvSpPr>
            <a:spLocks noChangeArrowheads="1"/>
          </p:cNvSpPr>
          <p:nvPr/>
        </p:nvSpPr>
        <p:spPr bwMode="auto">
          <a:xfrm>
            <a:off x="782638" y="4373563"/>
            <a:ext cx="11112" cy="23812"/>
          </a:xfrm>
          <a:prstGeom prst="ellipse">
            <a:avLst/>
          </a:prstGeom>
          <a:solidFill>
            <a:srgbClr val="4D4D4D"/>
          </a:solidFill>
          <a:ln w="7938">
            <a:solidFill>
              <a:srgbClr val="4D4D4D"/>
            </a:solidFill>
            <a:round/>
            <a:headEnd/>
            <a:tailEnd/>
          </a:ln>
        </p:spPr>
        <p:txBody>
          <a:bodyPr/>
          <a:lstStyle/>
          <a:p>
            <a:endParaRPr lang="en-US"/>
          </a:p>
        </p:txBody>
      </p:sp>
      <p:sp>
        <p:nvSpPr>
          <p:cNvPr id="22897" name="Oval 1966"/>
          <p:cNvSpPr>
            <a:spLocks noChangeArrowheads="1"/>
          </p:cNvSpPr>
          <p:nvPr/>
        </p:nvSpPr>
        <p:spPr bwMode="auto">
          <a:xfrm>
            <a:off x="584200" y="4306888"/>
            <a:ext cx="12700" cy="22225"/>
          </a:xfrm>
          <a:prstGeom prst="ellipse">
            <a:avLst/>
          </a:prstGeom>
          <a:solidFill>
            <a:srgbClr val="4D4D4D"/>
          </a:solidFill>
          <a:ln w="7938">
            <a:solidFill>
              <a:srgbClr val="4D4D4D"/>
            </a:solidFill>
            <a:round/>
            <a:headEnd/>
            <a:tailEnd/>
          </a:ln>
        </p:spPr>
        <p:txBody>
          <a:bodyPr/>
          <a:lstStyle/>
          <a:p>
            <a:endParaRPr lang="en-US"/>
          </a:p>
        </p:txBody>
      </p:sp>
      <p:sp>
        <p:nvSpPr>
          <p:cNvPr id="22898" name="Oval 1967"/>
          <p:cNvSpPr>
            <a:spLocks noChangeArrowheads="1"/>
          </p:cNvSpPr>
          <p:nvPr/>
        </p:nvSpPr>
        <p:spPr bwMode="auto">
          <a:xfrm>
            <a:off x="688975" y="4364038"/>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2899" name="Oval 1968"/>
          <p:cNvSpPr>
            <a:spLocks noChangeArrowheads="1"/>
          </p:cNvSpPr>
          <p:nvPr/>
        </p:nvSpPr>
        <p:spPr bwMode="auto">
          <a:xfrm>
            <a:off x="628650" y="4348163"/>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2900" name="Oval 1969"/>
          <p:cNvSpPr>
            <a:spLocks noChangeArrowheads="1"/>
          </p:cNvSpPr>
          <p:nvPr/>
        </p:nvSpPr>
        <p:spPr bwMode="auto">
          <a:xfrm>
            <a:off x="733425" y="4365625"/>
            <a:ext cx="11113" cy="26988"/>
          </a:xfrm>
          <a:prstGeom prst="ellipse">
            <a:avLst/>
          </a:prstGeom>
          <a:solidFill>
            <a:srgbClr val="4D4D4D"/>
          </a:solidFill>
          <a:ln w="7938">
            <a:solidFill>
              <a:srgbClr val="4D4D4D"/>
            </a:solidFill>
            <a:round/>
            <a:headEnd/>
            <a:tailEnd/>
          </a:ln>
        </p:spPr>
        <p:txBody>
          <a:bodyPr/>
          <a:lstStyle/>
          <a:p>
            <a:endParaRPr lang="en-US"/>
          </a:p>
        </p:txBody>
      </p:sp>
      <p:sp>
        <p:nvSpPr>
          <p:cNvPr id="22901" name="Oval 1970"/>
          <p:cNvSpPr>
            <a:spLocks noChangeArrowheads="1"/>
          </p:cNvSpPr>
          <p:nvPr/>
        </p:nvSpPr>
        <p:spPr bwMode="auto">
          <a:xfrm>
            <a:off x="717550" y="4319588"/>
            <a:ext cx="11113" cy="23812"/>
          </a:xfrm>
          <a:prstGeom prst="ellipse">
            <a:avLst/>
          </a:prstGeom>
          <a:solidFill>
            <a:srgbClr val="4D4D4D"/>
          </a:solidFill>
          <a:ln w="7938">
            <a:solidFill>
              <a:srgbClr val="4D4D4D"/>
            </a:solidFill>
            <a:round/>
            <a:headEnd/>
            <a:tailEnd/>
          </a:ln>
        </p:spPr>
        <p:txBody>
          <a:bodyPr/>
          <a:lstStyle/>
          <a:p>
            <a:endParaRPr lang="en-US"/>
          </a:p>
        </p:txBody>
      </p:sp>
      <p:sp>
        <p:nvSpPr>
          <p:cNvPr id="22902" name="Oval 1971"/>
          <p:cNvSpPr>
            <a:spLocks noChangeArrowheads="1"/>
          </p:cNvSpPr>
          <p:nvPr/>
        </p:nvSpPr>
        <p:spPr bwMode="auto">
          <a:xfrm>
            <a:off x="687388" y="4513263"/>
            <a:ext cx="11112" cy="23812"/>
          </a:xfrm>
          <a:prstGeom prst="ellipse">
            <a:avLst/>
          </a:prstGeom>
          <a:solidFill>
            <a:srgbClr val="4D4D4D"/>
          </a:solidFill>
          <a:ln w="7938">
            <a:solidFill>
              <a:srgbClr val="4D4D4D"/>
            </a:solidFill>
            <a:round/>
            <a:headEnd/>
            <a:tailEnd/>
          </a:ln>
        </p:spPr>
        <p:txBody>
          <a:bodyPr/>
          <a:lstStyle/>
          <a:p>
            <a:endParaRPr lang="en-US"/>
          </a:p>
        </p:txBody>
      </p:sp>
      <p:sp>
        <p:nvSpPr>
          <p:cNvPr id="22903" name="Oval 1972"/>
          <p:cNvSpPr>
            <a:spLocks noChangeArrowheads="1"/>
          </p:cNvSpPr>
          <p:nvPr/>
        </p:nvSpPr>
        <p:spPr bwMode="auto">
          <a:xfrm>
            <a:off x="587375" y="4413250"/>
            <a:ext cx="12700" cy="22225"/>
          </a:xfrm>
          <a:prstGeom prst="ellipse">
            <a:avLst/>
          </a:prstGeom>
          <a:solidFill>
            <a:srgbClr val="4D4D4D"/>
          </a:solidFill>
          <a:ln w="7938">
            <a:solidFill>
              <a:srgbClr val="4D4D4D"/>
            </a:solidFill>
            <a:round/>
            <a:headEnd/>
            <a:tailEnd/>
          </a:ln>
        </p:spPr>
        <p:txBody>
          <a:bodyPr/>
          <a:lstStyle/>
          <a:p>
            <a:endParaRPr lang="en-US"/>
          </a:p>
        </p:txBody>
      </p:sp>
      <p:sp>
        <p:nvSpPr>
          <p:cNvPr id="22904" name="Oval 1973"/>
          <p:cNvSpPr>
            <a:spLocks noChangeArrowheads="1"/>
          </p:cNvSpPr>
          <p:nvPr/>
        </p:nvSpPr>
        <p:spPr bwMode="auto">
          <a:xfrm>
            <a:off x="657225" y="4479925"/>
            <a:ext cx="12700" cy="23813"/>
          </a:xfrm>
          <a:prstGeom prst="ellipse">
            <a:avLst/>
          </a:prstGeom>
          <a:solidFill>
            <a:srgbClr val="4D4D4D"/>
          </a:solidFill>
          <a:ln w="7938">
            <a:solidFill>
              <a:srgbClr val="4D4D4D"/>
            </a:solidFill>
            <a:round/>
            <a:headEnd/>
            <a:tailEnd/>
          </a:ln>
        </p:spPr>
        <p:txBody>
          <a:bodyPr/>
          <a:lstStyle/>
          <a:p>
            <a:endParaRPr lang="en-US"/>
          </a:p>
        </p:txBody>
      </p:sp>
      <p:sp>
        <p:nvSpPr>
          <p:cNvPr id="22905" name="Oval 1974"/>
          <p:cNvSpPr>
            <a:spLocks noChangeArrowheads="1"/>
          </p:cNvSpPr>
          <p:nvPr/>
        </p:nvSpPr>
        <p:spPr bwMode="auto">
          <a:xfrm>
            <a:off x="719138" y="4530725"/>
            <a:ext cx="9525" cy="23813"/>
          </a:xfrm>
          <a:prstGeom prst="ellipse">
            <a:avLst/>
          </a:prstGeom>
          <a:solidFill>
            <a:srgbClr val="4D4D4D"/>
          </a:solidFill>
          <a:ln w="7938">
            <a:solidFill>
              <a:srgbClr val="4D4D4D"/>
            </a:solidFill>
            <a:round/>
            <a:headEnd/>
            <a:tailEnd/>
          </a:ln>
        </p:spPr>
        <p:txBody>
          <a:bodyPr/>
          <a:lstStyle/>
          <a:p>
            <a:endParaRPr lang="en-US"/>
          </a:p>
        </p:txBody>
      </p:sp>
      <p:sp>
        <p:nvSpPr>
          <p:cNvPr id="22906" name="Oval 1975"/>
          <p:cNvSpPr>
            <a:spLocks noChangeArrowheads="1"/>
          </p:cNvSpPr>
          <p:nvPr/>
        </p:nvSpPr>
        <p:spPr bwMode="auto">
          <a:xfrm>
            <a:off x="625475" y="4510088"/>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2907" name="Oval 1976"/>
          <p:cNvSpPr>
            <a:spLocks noChangeArrowheads="1"/>
          </p:cNvSpPr>
          <p:nvPr/>
        </p:nvSpPr>
        <p:spPr bwMode="auto">
          <a:xfrm>
            <a:off x="657225" y="4548188"/>
            <a:ext cx="12700" cy="26987"/>
          </a:xfrm>
          <a:prstGeom prst="ellipse">
            <a:avLst/>
          </a:prstGeom>
          <a:solidFill>
            <a:srgbClr val="4D4D4D"/>
          </a:solidFill>
          <a:ln w="7938">
            <a:solidFill>
              <a:srgbClr val="4D4D4D"/>
            </a:solidFill>
            <a:round/>
            <a:headEnd/>
            <a:tailEnd/>
          </a:ln>
        </p:spPr>
        <p:txBody>
          <a:bodyPr/>
          <a:lstStyle/>
          <a:p>
            <a:endParaRPr lang="en-US"/>
          </a:p>
        </p:txBody>
      </p:sp>
      <p:sp>
        <p:nvSpPr>
          <p:cNvPr id="22908" name="Oval 1977"/>
          <p:cNvSpPr>
            <a:spLocks noChangeArrowheads="1"/>
          </p:cNvSpPr>
          <p:nvPr/>
        </p:nvSpPr>
        <p:spPr bwMode="auto">
          <a:xfrm>
            <a:off x="614363" y="4452938"/>
            <a:ext cx="11112" cy="23812"/>
          </a:xfrm>
          <a:prstGeom prst="ellipse">
            <a:avLst/>
          </a:prstGeom>
          <a:solidFill>
            <a:srgbClr val="4D4D4D"/>
          </a:solidFill>
          <a:ln w="7938">
            <a:solidFill>
              <a:srgbClr val="4D4D4D"/>
            </a:solidFill>
            <a:round/>
            <a:headEnd/>
            <a:tailEnd/>
          </a:ln>
        </p:spPr>
        <p:txBody>
          <a:bodyPr/>
          <a:lstStyle/>
          <a:p>
            <a:endParaRPr lang="en-US"/>
          </a:p>
        </p:txBody>
      </p:sp>
      <p:sp>
        <p:nvSpPr>
          <p:cNvPr id="22909" name="Oval 1978"/>
          <p:cNvSpPr>
            <a:spLocks noChangeArrowheads="1"/>
          </p:cNvSpPr>
          <p:nvPr/>
        </p:nvSpPr>
        <p:spPr bwMode="auto">
          <a:xfrm>
            <a:off x="693738" y="4579938"/>
            <a:ext cx="9525" cy="22225"/>
          </a:xfrm>
          <a:prstGeom prst="ellipse">
            <a:avLst/>
          </a:prstGeom>
          <a:solidFill>
            <a:srgbClr val="4D4D4D"/>
          </a:solidFill>
          <a:ln w="7938">
            <a:solidFill>
              <a:srgbClr val="4D4D4D"/>
            </a:solidFill>
            <a:round/>
            <a:headEnd/>
            <a:tailEnd/>
          </a:ln>
        </p:spPr>
        <p:txBody>
          <a:bodyPr/>
          <a:lstStyle/>
          <a:p>
            <a:endParaRPr lang="en-US"/>
          </a:p>
        </p:txBody>
      </p:sp>
      <p:sp>
        <p:nvSpPr>
          <p:cNvPr id="22910" name="Oval 1979"/>
          <p:cNvSpPr>
            <a:spLocks noChangeArrowheads="1"/>
          </p:cNvSpPr>
          <p:nvPr/>
        </p:nvSpPr>
        <p:spPr bwMode="auto">
          <a:xfrm>
            <a:off x="588963" y="4486275"/>
            <a:ext cx="11112" cy="22225"/>
          </a:xfrm>
          <a:prstGeom prst="ellipse">
            <a:avLst/>
          </a:prstGeom>
          <a:solidFill>
            <a:srgbClr val="4D4D4D"/>
          </a:solidFill>
          <a:ln w="7938">
            <a:solidFill>
              <a:srgbClr val="4D4D4D"/>
            </a:solidFill>
            <a:round/>
            <a:headEnd/>
            <a:tailEnd/>
          </a:ln>
        </p:spPr>
        <p:txBody>
          <a:bodyPr/>
          <a:lstStyle/>
          <a:p>
            <a:endParaRPr lang="en-US"/>
          </a:p>
        </p:txBody>
      </p:sp>
      <p:sp>
        <p:nvSpPr>
          <p:cNvPr id="22911" name="Oval 1980"/>
          <p:cNvSpPr>
            <a:spLocks noChangeArrowheads="1"/>
          </p:cNvSpPr>
          <p:nvPr/>
        </p:nvSpPr>
        <p:spPr bwMode="auto">
          <a:xfrm>
            <a:off x="693738" y="4113213"/>
            <a:ext cx="9525" cy="23812"/>
          </a:xfrm>
          <a:prstGeom prst="ellipse">
            <a:avLst/>
          </a:prstGeom>
          <a:solidFill>
            <a:srgbClr val="4D4D4D"/>
          </a:solidFill>
          <a:ln w="7938">
            <a:solidFill>
              <a:srgbClr val="4D4D4D"/>
            </a:solidFill>
            <a:round/>
            <a:headEnd/>
            <a:tailEnd/>
          </a:ln>
        </p:spPr>
        <p:txBody>
          <a:bodyPr/>
          <a:lstStyle/>
          <a:p>
            <a:endParaRPr lang="en-US"/>
          </a:p>
        </p:txBody>
      </p:sp>
      <p:sp>
        <p:nvSpPr>
          <p:cNvPr id="22912" name="Oval 1981"/>
          <p:cNvSpPr>
            <a:spLocks noChangeArrowheads="1"/>
          </p:cNvSpPr>
          <p:nvPr/>
        </p:nvSpPr>
        <p:spPr bwMode="auto">
          <a:xfrm>
            <a:off x="730250" y="4603750"/>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2913" name="Oval 1982"/>
          <p:cNvSpPr>
            <a:spLocks noChangeArrowheads="1"/>
          </p:cNvSpPr>
          <p:nvPr/>
        </p:nvSpPr>
        <p:spPr bwMode="auto">
          <a:xfrm>
            <a:off x="603250" y="4354513"/>
            <a:ext cx="12700" cy="25400"/>
          </a:xfrm>
          <a:prstGeom prst="ellipse">
            <a:avLst/>
          </a:prstGeom>
          <a:solidFill>
            <a:srgbClr val="4D4D4D"/>
          </a:solidFill>
          <a:ln w="7938">
            <a:solidFill>
              <a:srgbClr val="4D4D4D"/>
            </a:solidFill>
            <a:round/>
            <a:headEnd/>
            <a:tailEnd/>
          </a:ln>
        </p:spPr>
        <p:txBody>
          <a:bodyPr/>
          <a:lstStyle/>
          <a:p>
            <a:endParaRPr lang="en-US"/>
          </a:p>
        </p:txBody>
      </p:sp>
      <p:sp>
        <p:nvSpPr>
          <p:cNvPr id="22914" name="Oval 1983"/>
          <p:cNvSpPr>
            <a:spLocks noChangeArrowheads="1"/>
          </p:cNvSpPr>
          <p:nvPr/>
        </p:nvSpPr>
        <p:spPr bwMode="auto">
          <a:xfrm>
            <a:off x="704850" y="4175125"/>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2915" name="Oval 1984"/>
          <p:cNvSpPr>
            <a:spLocks noChangeArrowheads="1"/>
          </p:cNvSpPr>
          <p:nvPr/>
        </p:nvSpPr>
        <p:spPr bwMode="auto">
          <a:xfrm>
            <a:off x="655638" y="4370388"/>
            <a:ext cx="12700" cy="22225"/>
          </a:xfrm>
          <a:prstGeom prst="ellipse">
            <a:avLst/>
          </a:prstGeom>
          <a:solidFill>
            <a:srgbClr val="4D4D4D"/>
          </a:solidFill>
          <a:ln w="7938">
            <a:solidFill>
              <a:srgbClr val="4D4D4D"/>
            </a:solidFill>
            <a:round/>
            <a:headEnd/>
            <a:tailEnd/>
          </a:ln>
        </p:spPr>
        <p:txBody>
          <a:bodyPr/>
          <a:lstStyle/>
          <a:p>
            <a:endParaRPr lang="en-US"/>
          </a:p>
        </p:txBody>
      </p:sp>
      <p:sp>
        <p:nvSpPr>
          <p:cNvPr id="22916" name="Oval 1985"/>
          <p:cNvSpPr>
            <a:spLocks noChangeArrowheads="1"/>
          </p:cNvSpPr>
          <p:nvPr/>
        </p:nvSpPr>
        <p:spPr bwMode="auto">
          <a:xfrm>
            <a:off x="673100" y="4194175"/>
            <a:ext cx="9525" cy="25400"/>
          </a:xfrm>
          <a:prstGeom prst="ellipse">
            <a:avLst/>
          </a:prstGeom>
          <a:solidFill>
            <a:srgbClr val="4D4D4D"/>
          </a:solidFill>
          <a:ln w="7938">
            <a:solidFill>
              <a:srgbClr val="4D4D4D"/>
            </a:solidFill>
            <a:round/>
            <a:headEnd/>
            <a:tailEnd/>
          </a:ln>
        </p:spPr>
        <p:txBody>
          <a:bodyPr/>
          <a:lstStyle/>
          <a:p>
            <a:endParaRPr lang="en-US"/>
          </a:p>
        </p:txBody>
      </p:sp>
      <p:sp>
        <p:nvSpPr>
          <p:cNvPr id="22917" name="Oval 1986"/>
          <p:cNvSpPr>
            <a:spLocks noChangeArrowheads="1"/>
          </p:cNvSpPr>
          <p:nvPr/>
        </p:nvSpPr>
        <p:spPr bwMode="auto">
          <a:xfrm>
            <a:off x="754063" y="4567238"/>
            <a:ext cx="11112" cy="25400"/>
          </a:xfrm>
          <a:prstGeom prst="ellipse">
            <a:avLst/>
          </a:prstGeom>
          <a:solidFill>
            <a:srgbClr val="4D4D4D"/>
          </a:solidFill>
          <a:ln w="7938">
            <a:solidFill>
              <a:srgbClr val="4D4D4D"/>
            </a:solidFill>
            <a:round/>
            <a:headEnd/>
            <a:tailEnd/>
          </a:ln>
        </p:spPr>
        <p:txBody>
          <a:bodyPr/>
          <a:lstStyle/>
          <a:p>
            <a:endParaRPr lang="en-US"/>
          </a:p>
        </p:txBody>
      </p:sp>
      <p:sp>
        <p:nvSpPr>
          <p:cNvPr id="22918" name="Oval 1987"/>
          <p:cNvSpPr>
            <a:spLocks noChangeArrowheads="1"/>
          </p:cNvSpPr>
          <p:nvPr/>
        </p:nvSpPr>
        <p:spPr bwMode="auto">
          <a:xfrm>
            <a:off x="636588" y="4227513"/>
            <a:ext cx="11112" cy="25400"/>
          </a:xfrm>
          <a:prstGeom prst="ellipse">
            <a:avLst/>
          </a:prstGeom>
          <a:solidFill>
            <a:srgbClr val="4D4D4D"/>
          </a:solidFill>
          <a:ln w="7938">
            <a:solidFill>
              <a:srgbClr val="4D4D4D"/>
            </a:solidFill>
            <a:round/>
            <a:headEnd/>
            <a:tailEnd/>
          </a:ln>
        </p:spPr>
        <p:txBody>
          <a:bodyPr/>
          <a:lstStyle/>
          <a:p>
            <a:endParaRPr lang="en-US"/>
          </a:p>
        </p:txBody>
      </p:sp>
      <p:sp>
        <p:nvSpPr>
          <p:cNvPr id="22919" name="Oval 1988"/>
          <p:cNvSpPr>
            <a:spLocks noChangeArrowheads="1"/>
          </p:cNvSpPr>
          <p:nvPr/>
        </p:nvSpPr>
        <p:spPr bwMode="auto">
          <a:xfrm>
            <a:off x="765175" y="4630738"/>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2920" name="Freeform 1989"/>
          <p:cNvSpPr>
            <a:spLocks/>
          </p:cNvSpPr>
          <p:nvPr/>
        </p:nvSpPr>
        <p:spPr bwMode="auto">
          <a:xfrm>
            <a:off x="385763" y="3971925"/>
            <a:ext cx="558800" cy="779463"/>
          </a:xfrm>
          <a:custGeom>
            <a:avLst/>
            <a:gdLst>
              <a:gd name="T0" fmla="*/ 2147483647 w 704"/>
              <a:gd name="T1" fmla="*/ 2147483647 h 981"/>
              <a:gd name="T2" fmla="*/ 2147483647 w 704"/>
              <a:gd name="T3" fmla="*/ 0 h 981"/>
              <a:gd name="T4" fmla="*/ 2147483647 w 704"/>
              <a:gd name="T5" fmla="*/ 2147483647 h 981"/>
              <a:gd name="T6" fmla="*/ 2147483647 w 704"/>
              <a:gd name="T7" fmla="*/ 2147483647 h 981"/>
              <a:gd name="T8" fmla="*/ 2147483647 w 704"/>
              <a:gd name="T9" fmla="*/ 2147483647 h 981"/>
              <a:gd name="T10" fmla="*/ 2147483647 w 704"/>
              <a:gd name="T11" fmla="*/ 2147483647 h 981"/>
              <a:gd name="T12" fmla="*/ 2147483647 w 704"/>
              <a:gd name="T13" fmla="*/ 2147483647 h 981"/>
              <a:gd name="T14" fmla="*/ 2147483647 w 704"/>
              <a:gd name="T15" fmla="*/ 2147483647 h 981"/>
              <a:gd name="T16" fmla="*/ 2147483647 w 704"/>
              <a:gd name="T17" fmla="*/ 2147483647 h 981"/>
              <a:gd name="T18" fmla="*/ 2147483647 w 704"/>
              <a:gd name="T19" fmla="*/ 2147483647 h 981"/>
              <a:gd name="T20" fmla="*/ 2147483647 w 704"/>
              <a:gd name="T21" fmla="*/ 2147483647 h 981"/>
              <a:gd name="T22" fmla="*/ 2147483647 w 704"/>
              <a:gd name="T23" fmla="*/ 2147483647 h 981"/>
              <a:gd name="T24" fmla="*/ 2147483647 w 704"/>
              <a:gd name="T25" fmla="*/ 2147483647 h 981"/>
              <a:gd name="T26" fmla="*/ 2147483647 w 704"/>
              <a:gd name="T27" fmla="*/ 2147483647 h 981"/>
              <a:gd name="T28" fmla="*/ 2147483647 w 704"/>
              <a:gd name="T29" fmla="*/ 2147483647 h 981"/>
              <a:gd name="T30" fmla="*/ 2147483647 w 704"/>
              <a:gd name="T31" fmla="*/ 2147483647 h 981"/>
              <a:gd name="T32" fmla="*/ 2147483647 w 704"/>
              <a:gd name="T33" fmla="*/ 2147483647 h 981"/>
              <a:gd name="T34" fmla="*/ 2147483647 w 704"/>
              <a:gd name="T35" fmla="*/ 2147483647 h 981"/>
              <a:gd name="T36" fmla="*/ 2147483647 w 704"/>
              <a:gd name="T37" fmla="*/ 2147483647 h 981"/>
              <a:gd name="T38" fmla="*/ 2147483647 w 704"/>
              <a:gd name="T39" fmla="*/ 2147483647 h 981"/>
              <a:gd name="T40" fmla="*/ 2147483647 w 704"/>
              <a:gd name="T41" fmla="*/ 2147483647 h 981"/>
              <a:gd name="T42" fmla="*/ 2147483647 w 704"/>
              <a:gd name="T43" fmla="*/ 2147483647 h 981"/>
              <a:gd name="T44" fmla="*/ 2147483647 w 704"/>
              <a:gd name="T45" fmla="*/ 2147483647 h 981"/>
              <a:gd name="T46" fmla="*/ 2147483647 w 704"/>
              <a:gd name="T47" fmla="*/ 2147483647 h 981"/>
              <a:gd name="T48" fmla="*/ 2147483647 w 704"/>
              <a:gd name="T49" fmla="*/ 2147483647 h 981"/>
              <a:gd name="T50" fmla="*/ 2147483647 w 704"/>
              <a:gd name="T51" fmla="*/ 2147483647 h 981"/>
              <a:gd name="T52" fmla="*/ 2147483647 w 704"/>
              <a:gd name="T53" fmla="*/ 2147483647 h 981"/>
              <a:gd name="T54" fmla="*/ 2147483647 w 704"/>
              <a:gd name="T55" fmla="*/ 2147483647 h 981"/>
              <a:gd name="T56" fmla="*/ 2147483647 w 704"/>
              <a:gd name="T57" fmla="*/ 2147483647 h 981"/>
              <a:gd name="T58" fmla="*/ 2147483647 w 704"/>
              <a:gd name="T59" fmla="*/ 2147483647 h 981"/>
              <a:gd name="T60" fmla="*/ 2147483647 w 704"/>
              <a:gd name="T61" fmla="*/ 2147483647 h 981"/>
              <a:gd name="T62" fmla="*/ 2147483647 w 704"/>
              <a:gd name="T63" fmla="*/ 2147483647 h 981"/>
              <a:gd name="T64" fmla="*/ 2147483647 w 704"/>
              <a:gd name="T65" fmla="*/ 2147483647 h 981"/>
              <a:gd name="T66" fmla="*/ 2147483647 w 704"/>
              <a:gd name="T67" fmla="*/ 2147483647 h 981"/>
              <a:gd name="T68" fmla="*/ 2147483647 w 704"/>
              <a:gd name="T69" fmla="*/ 2147483647 h 981"/>
              <a:gd name="T70" fmla="*/ 0 w 704"/>
              <a:gd name="T71" fmla="*/ 2147483647 h 981"/>
              <a:gd name="T72" fmla="*/ 2147483647 w 704"/>
              <a:gd name="T73" fmla="*/ 2147483647 h 981"/>
              <a:gd name="T74" fmla="*/ 2147483647 w 704"/>
              <a:gd name="T75" fmla="*/ 2147483647 h 981"/>
              <a:gd name="T76" fmla="*/ 2147483647 w 704"/>
              <a:gd name="T77" fmla="*/ 2147483647 h 981"/>
              <a:gd name="T78" fmla="*/ 2147483647 w 704"/>
              <a:gd name="T79" fmla="*/ 2147483647 h 981"/>
              <a:gd name="T80" fmla="*/ 2147483647 w 704"/>
              <a:gd name="T81" fmla="*/ 2147483647 h 981"/>
              <a:gd name="T82" fmla="*/ 2147483647 w 704"/>
              <a:gd name="T83" fmla="*/ 2147483647 h 981"/>
              <a:gd name="T84" fmla="*/ 2147483647 w 704"/>
              <a:gd name="T85" fmla="*/ 2147483647 h 981"/>
              <a:gd name="T86" fmla="*/ 2147483647 w 704"/>
              <a:gd name="T87" fmla="*/ 2147483647 h 981"/>
              <a:gd name="T88" fmla="*/ 2147483647 w 704"/>
              <a:gd name="T89" fmla="*/ 2147483647 h 981"/>
              <a:gd name="T90" fmla="*/ 2147483647 w 704"/>
              <a:gd name="T91" fmla="*/ 2147483647 h 98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04"/>
              <a:gd name="T139" fmla="*/ 0 h 981"/>
              <a:gd name="T140" fmla="*/ 704 w 704"/>
              <a:gd name="T141" fmla="*/ 981 h 98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04" h="981">
                <a:moveTo>
                  <a:pt x="467" y="1"/>
                </a:moveTo>
                <a:lnTo>
                  <a:pt x="618" y="0"/>
                </a:lnTo>
                <a:lnTo>
                  <a:pt x="569" y="210"/>
                </a:lnTo>
                <a:lnTo>
                  <a:pt x="541" y="165"/>
                </a:lnTo>
                <a:lnTo>
                  <a:pt x="506" y="211"/>
                </a:lnTo>
                <a:lnTo>
                  <a:pt x="461" y="259"/>
                </a:lnTo>
                <a:lnTo>
                  <a:pt x="428" y="296"/>
                </a:lnTo>
                <a:lnTo>
                  <a:pt x="386" y="336"/>
                </a:lnTo>
                <a:lnTo>
                  <a:pt x="332" y="381"/>
                </a:lnTo>
                <a:lnTo>
                  <a:pt x="275" y="415"/>
                </a:lnTo>
                <a:lnTo>
                  <a:pt x="581" y="417"/>
                </a:lnTo>
                <a:lnTo>
                  <a:pt x="581" y="361"/>
                </a:lnTo>
                <a:lnTo>
                  <a:pt x="704" y="488"/>
                </a:lnTo>
                <a:lnTo>
                  <a:pt x="581" y="614"/>
                </a:lnTo>
                <a:lnTo>
                  <a:pt x="581" y="558"/>
                </a:lnTo>
                <a:lnTo>
                  <a:pt x="273" y="557"/>
                </a:lnTo>
                <a:lnTo>
                  <a:pt x="331" y="594"/>
                </a:lnTo>
                <a:lnTo>
                  <a:pt x="377" y="628"/>
                </a:lnTo>
                <a:lnTo>
                  <a:pt x="420" y="671"/>
                </a:lnTo>
                <a:lnTo>
                  <a:pt x="465" y="719"/>
                </a:lnTo>
                <a:lnTo>
                  <a:pt x="500" y="756"/>
                </a:lnTo>
                <a:lnTo>
                  <a:pt x="544" y="810"/>
                </a:lnTo>
                <a:lnTo>
                  <a:pt x="571" y="769"/>
                </a:lnTo>
                <a:lnTo>
                  <a:pt x="622" y="981"/>
                </a:lnTo>
                <a:lnTo>
                  <a:pt x="469" y="974"/>
                </a:lnTo>
                <a:lnTo>
                  <a:pt x="492" y="922"/>
                </a:lnTo>
                <a:lnTo>
                  <a:pt x="449" y="882"/>
                </a:lnTo>
                <a:lnTo>
                  <a:pt x="402" y="834"/>
                </a:lnTo>
                <a:lnTo>
                  <a:pt x="360" y="792"/>
                </a:lnTo>
                <a:lnTo>
                  <a:pt x="321" y="757"/>
                </a:lnTo>
                <a:lnTo>
                  <a:pt x="285" y="728"/>
                </a:lnTo>
                <a:lnTo>
                  <a:pt x="246" y="698"/>
                </a:lnTo>
                <a:lnTo>
                  <a:pt x="198" y="667"/>
                </a:lnTo>
                <a:lnTo>
                  <a:pt x="149" y="652"/>
                </a:lnTo>
                <a:lnTo>
                  <a:pt x="2" y="651"/>
                </a:lnTo>
                <a:lnTo>
                  <a:pt x="0" y="323"/>
                </a:lnTo>
                <a:lnTo>
                  <a:pt x="148" y="324"/>
                </a:lnTo>
                <a:lnTo>
                  <a:pt x="197" y="309"/>
                </a:lnTo>
                <a:lnTo>
                  <a:pt x="255" y="269"/>
                </a:lnTo>
                <a:lnTo>
                  <a:pt x="295" y="238"/>
                </a:lnTo>
                <a:lnTo>
                  <a:pt x="328" y="211"/>
                </a:lnTo>
                <a:lnTo>
                  <a:pt x="366" y="177"/>
                </a:lnTo>
                <a:lnTo>
                  <a:pt x="403" y="141"/>
                </a:lnTo>
                <a:lnTo>
                  <a:pt x="443" y="101"/>
                </a:lnTo>
                <a:lnTo>
                  <a:pt x="491" y="53"/>
                </a:lnTo>
                <a:lnTo>
                  <a:pt x="467" y="1"/>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2921" name="Oval 1990"/>
          <p:cNvSpPr>
            <a:spLocks noChangeArrowheads="1"/>
          </p:cNvSpPr>
          <p:nvPr/>
        </p:nvSpPr>
        <p:spPr bwMode="auto">
          <a:xfrm>
            <a:off x="825500" y="4003675"/>
            <a:ext cx="11113" cy="23813"/>
          </a:xfrm>
          <a:prstGeom prst="ellipse">
            <a:avLst/>
          </a:prstGeom>
          <a:solidFill>
            <a:srgbClr val="4D4D4D"/>
          </a:solidFill>
          <a:ln w="7938">
            <a:solidFill>
              <a:srgbClr val="4D4D4D"/>
            </a:solidFill>
            <a:round/>
            <a:headEnd/>
            <a:tailEnd/>
          </a:ln>
        </p:spPr>
        <p:txBody>
          <a:bodyPr/>
          <a:lstStyle/>
          <a:p>
            <a:endParaRPr lang="en-US"/>
          </a:p>
        </p:txBody>
      </p:sp>
      <p:sp>
        <p:nvSpPr>
          <p:cNvPr id="22922" name="Oval 1991"/>
          <p:cNvSpPr>
            <a:spLocks noChangeArrowheads="1"/>
          </p:cNvSpPr>
          <p:nvPr/>
        </p:nvSpPr>
        <p:spPr bwMode="auto">
          <a:xfrm>
            <a:off x="788988" y="3992563"/>
            <a:ext cx="12700" cy="25400"/>
          </a:xfrm>
          <a:prstGeom prst="ellipse">
            <a:avLst/>
          </a:prstGeom>
          <a:solidFill>
            <a:srgbClr val="4D4D4D"/>
          </a:solidFill>
          <a:ln w="7938">
            <a:solidFill>
              <a:srgbClr val="4D4D4D"/>
            </a:solidFill>
            <a:round/>
            <a:headEnd/>
            <a:tailEnd/>
          </a:ln>
        </p:spPr>
        <p:txBody>
          <a:bodyPr/>
          <a:lstStyle/>
          <a:p>
            <a:endParaRPr lang="en-US"/>
          </a:p>
        </p:txBody>
      </p:sp>
      <p:sp>
        <p:nvSpPr>
          <p:cNvPr id="22923" name="Oval 1992"/>
          <p:cNvSpPr>
            <a:spLocks noChangeArrowheads="1"/>
          </p:cNvSpPr>
          <p:nvPr/>
        </p:nvSpPr>
        <p:spPr bwMode="auto">
          <a:xfrm>
            <a:off x="681038" y="4152900"/>
            <a:ext cx="9525" cy="23813"/>
          </a:xfrm>
          <a:prstGeom prst="ellipse">
            <a:avLst/>
          </a:prstGeom>
          <a:solidFill>
            <a:srgbClr val="4D4D4D"/>
          </a:solidFill>
          <a:ln w="7938">
            <a:solidFill>
              <a:srgbClr val="4D4D4D"/>
            </a:solidFill>
            <a:round/>
            <a:headEnd/>
            <a:tailEnd/>
          </a:ln>
        </p:spPr>
        <p:txBody>
          <a:bodyPr/>
          <a:lstStyle/>
          <a:p>
            <a:endParaRPr lang="en-US"/>
          </a:p>
        </p:txBody>
      </p:sp>
      <p:sp>
        <p:nvSpPr>
          <p:cNvPr id="22924" name="Oval 1993"/>
          <p:cNvSpPr>
            <a:spLocks noChangeArrowheads="1"/>
          </p:cNvSpPr>
          <p:nvPr/>
        </p:nvSpPr>
        <p:spPr bwMode="auto">
          <a:xfrm>
            <a:off x="442913" y="4414838"/>
            <a:ext cx="9525" cy="25400"/>
          </a:xfrm>
          <a:prstGeom prst="ellipse">
            <a:avLst/>
          </a:prstGeom>
          <a:solidFill>
            <a:srgbClr val="4D4D4D"/>
          </a:solidFill>
          <a:ln w="7938">
            <a:solidFill>
              <a:srgbClr val="4D4D4D"/>
            </a:solidFill>
            <a:round/>
            <a:headEnd/>
            <a:tailEnd/>
          </a:ln>
        </p:spPr>
        <p:txBody>
          <a:bodyPr/>
          <a:lstStyle/>
          <a:p>
            <a:endParaRPr lang="en-US"/>
          </a:p>
        </p:txBody>
      </p:sp>
      <p:sp>
        <p:nvSpPr>
          <p:cNvPr id="22925" name="Oval 1994"/>
          <p:cNvSpPr>
            <a:spLocks noChangeArrowheads="1"/>
          </p:cNvSpPr>
          <p:nvPr/>
        </p:nvSpPr>
        <p:spPr bwMode="auto">
          <a:xfrm>
            <a:off x="603250" y="4229100"/>
            <a:ext cx="12700" cy="23813"/>
          </a:xfrm>
          <a:prstGeom prst="ellipse">
            <a:avLst/>
          </a:prstGeom>
          <a:solidFill>
            <a:srgbClr val="4D4D4D"/>
          </a:solidFill>
          <a:ln w="7938">
            <a:solidFill>
              <a:srgbClr val="4D4D4D"/>
            </a:solidFill>
            <a:round/>
            <a:headEnd/>
            <a:tailEnd/>
          </a:ln>
        </p:spPr>
        <p:txBody>
          <a:bodyPr/>
          <a:lstStyle/>
          <a:p>
            <a:endParaRPr lang="en-US"/>
          </a:p>
        </p:txBody>
      </p:sp>
      <p:sp>
        <p:nvSpPr>
          <p:cNvPr id="22926" name="Oval 1995"/>
          <p:cNvSpPr>
            <a:spLocks noChangeArrowheads="1"/>
          </p:cNvSpPr>
          <p:nvPr/>
        </p:nvSpPr>
        <p:spPr bwMode="auto">
          <a:xfrm>
            <a:off x="723900" y="4121150"/>
            <a:ext cx="9525" cy="23813"/>
          </a:xfrm>
          <a:prstGeom prst="ellipse">
            <a:avLst/>
          </a:prstGeom>
          <a:solidFill>
            <a:srgbClr val="4D4D4D"/>
          </a:solidFill>
          <a:ln w="7938">
            <a:solidFill>
              <a:srgbClr val="4D4D4D"/>
            </a:solidFill>
            <a:round/>
            <a:headEnd/>
            <a:tailEnd/>
          </a:ln>
        </p:spPr>
        <p:txBody>
          <a:bodyPr/>
          <a:lstStyle/>
          <a:p>
            <a:endParaRPr lang="en-US"/>
          </a:p>
        </p:txBody>
      </p:sp>
      <p:sp>
        <p:nvSpPr>
          <p:cNvPr id="22927" name="Oval 1996"/>
          <p:cNvSpPr>
            <a:spLocks noChangeArrowheads="1"/>
          </p:cNvSpPr>
          <p:nvPr/>
        </p:nvSpPr>
        <p:spPr bwMode="auto">
          <a:xfrm>
            <a:off x="558800" y="4259263"/>
            <a:ext cx="11113" cy="20637"/>
          </a:xfrm>
          <a:prstGeom prst="ellipse">
            <a:avLst/>
          </a:prstGeom>
          <a:solidFill>
            <a:srgbClr val="4D4D4D"/>
          </a:solidFill>
          <a:ln w="7938">
            <a:solidFill>
              <a:srgbClr val="4D4D4D"/>
            </a:solidFill>
            <a:round/>
            <a:headEnd/>
            <a:tailEnd/>
          </a:ln>
        </p:spPr>
        <p:txBody>
          <a:bodyPr/>
          <a:lstStyle/>
          <a:p>
            <a:endParaRPr lang="en-US"/>
          </a:p>
        </p:txBody>
      </p:sp>
      <p:sp>
        <p:nvSpPr>
          <p:cNvPr id="22928" name="Oval 1997"/>
          <p:cNvSpPr>
            <a:spLocks noChangeArrowheads="1"/>
          </p:cNvSpPr>
          <p:nvPr/>
        </p:nvSpPr>
        <p:spPr bwMode="auto">
          <a:xfrm>
            <a:off x="403225" y="4421188"/>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2929" name="Oval 1998"/>
          <p:cNvSpPr>
            <a:spLocks noChangeArrowheads="1"/>
          </p:cNvSpPr>
          <p:nvPr/>
        </p:nvSpPr>
        <p:spPr bwMode="auto">
          <a:xfrm>
            <a:off x="523875" y="4262438"/>
            <a:ext cx="9525" cy="23812"/>
          </a:xfrm>
          <a:prstGeom prst="ellipse">
            <a:avLst/>
          </a:prstGeom>
          <a:solidFill>
            <a:srgbClr val="4D4D4D"/>
          </a:solidFill>
          <a:ln w="7938">
            <a:solidFill>
              <a:srgbClr val="4D4D4D"/>
            </a:solidFill>
            <a:round/>
            <a:headEnd/>
            <a:tailEnd/>
          </a:ln>
        </p:spPr>
        <p:txBody>
          <a:bodyPr/>
          <a:lstStyle/>
          <a:p>
            <a:endParaRPr lang="en-US"/>
          </a:p>
        </p:txBody>
      </p:sp>
      <p:sp>
        <p:nvSpPr>
          <p:cNvPr id="22930" name="Oval 1999"/>
          <p:cNvSpPr>
            <a:spLocks noChangeArrowheads="1"/>
          </p:cNvSpPr>
          <p:nvPr/>
        </p:nvSpPr>
        <p:spPr bwMode="auto">
          <a:xfrm>
            <a:off x="642938" y="4184650"/>
            <a:ext cx="11112" cy="23813"/>
          </a:xfrm>
          <a:prstGeom prst="ellipse">
            <a:avLst/>
          </a:prstGeom>
          <a:solidFill>
            <a:srgbClr val="4D4D4D"/>
          </a:solidFill>
          <a:ln w="7938">
            <a:solidFill>
              <a:srgbClr val="4D4D4D"/>
            </a:solidFill>
            <a:round/>
            <a:headEnd/>
            <a:tailEnd/>
          </a:ln>
        </p:spPr>
        <p:txBody>
          <a:bodyPr/>
          <a:lstStyle/>
          <a:p>
            <a:endParaRPr lang="en-US"/>
          </a:p>
        </p:txBody>
      </p:sp>
      <p:sp>
        <p:nvSpPr>
          <p:cNvPr id="22931" name="Oval 2000"/>
          <p:cNvSpPr>
            <a:spLocks noChangeArrowheads="1"/>
          </p:cNvSpPr>
          <p:nvPr/>
        </p:nvSpPr>
        <p:spPr bwMode="auto">
          <a:xfrm>
            <a:off x="471488" y="4433888"/>
            <a:ext cx="9525" cy="22225"/>
          </a:xfrm>
          <a:prstGeom prst="ellipse">
            <a:avLst/>
          </a:prstGeom>
          <a:solidFill>
            <a:srgbClr val="4D4D4D"/>
          </a:solidFill>
          <a:ln w="7938">
            <a:solidFill>
              <a:srgbClr val="4D4D4D"/>
            </a:solidFill>
            <a:round/>
            <a:headEnd/>
            <a:tailEnd/>
          </a:ln>
        </p:spPr>
        <p:txBody>
          <a:bodyPr/>
          <a:lstStyle/>
          <a:p>
            <a:endParaRPr lang="en-US"/>
          </a:p>
        </p:txBody>
      </p:sp>
      <p:sp>
        <p:nvSpPr>
          <p:cNvPr id="22932" name="Oval 2001"/>
          <p:cNvSpPr>
            <a:spLocks noChangeArrowheads="1"/>
          </p:cNvSpPr>
          <p:nvPr/>
        </p:nvSpPr>
        <p:spPr bwMode="auto">
          <a:xfrm>
            <a:off x="401638" y="4292600"/>
            <a:ext cx="11112" cy="26988"/>
          </a:xfrm>
          <a:prstGeom prst="ellipse">
            <a:avLst/>
          </a:prstGeom>
          <a:solidFill>
            <a:srgbClr val="4D4D4D"/>
          </a:solidFill>
          <a:ln w="7938">
            <a:solidFill>
              <a:srgbClr val="4D4D4D"/>
            </a:solidFill>
            <a:round/>
            <a:headEnd/>
            <a:tailEnd/>
          </a:ln>
        </p:spPr>
        <p:txBody>
          <a:bodyPr/>
          <a:lstStyle/>
          <a:p>
            <a:endParaRPr lang="en-US"/>
          </a:p>
        </p:txBody>
      </p:sp>
      <p:sp>
        <p:nvSpPr>
          <p:cNvPr id="22933" name="Oval 2002"/>
          <p:cNvSpPr>
            <a:spLocks noChangeArrowheads="1"/>
          </p:cNvSpPr>
          <p:nvPr/>
        </p:nvSpPr>
        <p:spPr bwMode="auto">
          <a:xfrm>
            <a:off x="484188" y="4265613"/>
            <a:ext cx="11112" cy="20637"/>
          </a:xfrm>
          <a:prstGeom prst="ellipse">
            <a:avLst/>
          </a:prstGeom>
          <a:solidFill>
            <a:srgbClr val="4D4D4D"/>
          </a:solidFill>
          <a:ln w="7938">
            <a:solidFill>
              <a:srgbClr val="4D4D4D"/>
            </a:solidFill>
            <a:round/>
            <a:headEnd/>
            <a:tailEnd/>
          </a:ln>
        </p:spPr>
        <p:txBody>
          <a:bodyPr/>
          <a:lstStyle/>
          <a:p>
            <a:endParaRPr lang="en-US"/>
          </a:p>
        </p:txBody>
      </p:sp>
      <p:sp>
        <p:nvSpPr>
          <p:cNvPr id="22934" name="Oval 2003"/>
          <p:cNvSpPr>
            <a:spLocks noChangeArrowheads="1"/>
          </p:cNvSpPr>
          <p:nvPr/>
        </p:nvSpPr>
        <p:spPr bwMode="auto">
          <a:xfrm>
            <a:off x="431800" y="4303713"/>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2935" name="Oval 2004"/>
          <p:cNvSpPr>
            <a:spLocks noChangeArrowheads="1"/>
          </p:cNvSpPr>
          <p:nvPr/>
        </p:nvSpPr>
        <p:spPr bwMode="auto">
          <a:xfrm>
            <a:off x="409575" y="4362450"/>
            <a:ext cx="11113" cy="23813"/>
          </a:xfrm>
          <a:prstGeom prst="ellipse">
            <a:avLst/>
          </a:prstGeom>
          <a:solidFill>
            <a:srgbClr val="4D4D4D"/>
          </a:solidFill>
          <a:ln w="7938">
            <a:solidFill>
              <a:srgbClr val="4D4D4D"/>
            </a:solidFill>
            <a:round/>
            <a:headEnd/>
            <a:tailEnd/>
          </a:ln>
        </p:spPr>
        <p:txBody>
          <a:bodyPr/>
          <a:lstStyle/>
          <a:p>
            <a:endParaRPr lang="en-US"/>
          </a:p>
        </p:txBody>
      </p:sp>
      <p:sp>
        <p:nvSpPr>
          <p:cNvPr id="22936" name="Oval 2005"/>
          <p:cNvSpPr>
            <a:spLocks noChangeArrowheads="1"/>
          </p:cNvSpPr>
          <p:nvPr/>
        </p:nvSpPr>
        <p:spPr bwMode="auto">
          <a:xfrm>
            <a:off x="457200" y="4254500"/>
            <a:ext cx="12700" cy="20638"/>
          </a:xfrm>
          <a:prstGeom prst="ellipse">
            <a:avLst/>
          </a:prstGeom>
          <a:solidFill>
            <a:srgbClr val="4D4D4D"/>
          </a:solidFill>
          <a:ln w="7938">
            <a:solidFill>
              <a:srgbClr val="4D4D4D"/>
            </a:solidFill>
            <a:round/>
            <a:headEnd/>
            <a:tailEnd/>
          </a:ln>
        </p:spPr>
        <p:txBody>
          <a:bodyPr/>
          <a:lstStyle/>
          <a:p>
            <a:endParaRPr lang="en-US"/>
          </a:p>
        </p:txBody>
      </p:sp>
      <p:sp>
        <p:nvSpPr>
          <p:cNvPr id="22937" name="Oval 2006"/>
          <p:cNvSpPr>
            <a:spLocks noChangeArrowheads="1"/>
          </p:cNvSpPr>
          <p:nvPr/>
        </p:nvSpPr>
        <p:spPr bwMode="auto">
          <a:xfrm>
            <a:off x="423863" y="4248150"/>
            <a:ext cx="9525" cy="25400"/>
          </a:xfrm>
          <a:prstGeom prst="ellipse">
            <a:avLst/>
          </a:prstGeom>
          <a:solidFill>
            <a:srgbClr val="4D4D4D"/>
          </a:solidFill>
          <a:ln w="7938">
            <a:solidFill>
              <a:srgbClr val="4D4D4D"/>
            </a:solidFill>
            <a:round/>
            <a:headEnd/>
            <a:tailEnd/>
          </a:ln>
        </p:spPr>
        <p:txBody>
          <a:bodyPr/>
          <a:lstStyle/>
          <a:p>
            <a:endParaRPr lang="en-US"/>
          </a:p>
        </p:txBody>
      </p:sp>
      <p:sp>
        <p:nvSpPr>
          <p:cNvPr id="22938" name="Oval 2007"/>
          <p:cNvSpPr>
            <a:spLocks noChangeArrowheads="1"/>
          </p:cNvSpPr>
          <p:nvPr/>
        </p:nvSpPr>
        <p:spPr bwMode="auto">
          <a:xfrm>
            <a:off x="463550" y="4319588"/>
            <a:ext cx="11113" cy="25400"/>
          </a:xfrm>
          <a:prstGeom prst="ellipse">
            <a:avLst/>
          </a:prstGeom>
          <a:solidFill>
            <a:srgbClr val="4D4D4D"/>
          </a:solidFill>
          <a:ln w="7938">
            <a:solidFill>
              <a:srgbClr val="4D4D4D"/>
            </a:solidFill>
            <a:round/>
            <a:headEnd/>
            <a:tailEnd/>
          </a:ln>
        </p:spPr>
        <p:txBody>
          <a:bodyPr/>
          <a:lstStyle/>
          <a:p>
            <a:endParaRPr lang="en-US"/>
          </a:p>
        </p:txBody>
      </p:sp>
      <p:sp>
        <p:nvSpPr>
          <p:cNvPr id="22939" name="Oval 2008"/>
          <p:cNvSpPr>
            <a:spLocks noChangeArrowheads="1"/>
          </p:cNvSpPr>
          <p:nvPr/>
        </p:nvSpPr>
        <p:spPr bwMode="auto">
          <a:xfrm>
            <a:off x="436563" y="4351338"/>
            <a:ext cx="9525" cy="23812"/>
          </a:xfrm>
          <a:prstGeom prst="ellipse">
            <a:avLst/>
          </a:prstGeom>
          <a:solidFill>
            <a:srgbClr val="4D4D4D"/>
          </a:solidFill>
          <a:ln w="7938">
            <a:solidFill>
              <a:srgbClr val="4D4D4D"/>
            </a:solidFill>
            <a:round/>
            <a:headEnd/>
            <a:tailEnd/>
          </a:ln>
        </p:spPr>
        <p:txBody>
          <a:bodyPr/>
          <a:lstStyle/>
          <a:p>
            <a:endParaRPr lang="en-US"/>
          </a:p>
        </p:txBody>
      </p:sp>
      <p:sp>
        <p:nvSpPr>
          <p:cNvPr id="22940" name="Oval 2009"/>
          <p:cNvSpPr>
            <a:spLocks noChangeArrowheads="1"/>
          </p:cNvSpPr>
          <p:nvPr/>
        </p:nvSpPr>
        <p:spPr bwMode="auto">
          <a:xfrm>
            <a:off x="476250" y="4362450"/>
            <a:ext cx="11113" cy="23813"/>
          </a:xfrm>
          <a:prstGeom prst="ellipse">
            <a:avLst/>
          </a:prstGeom>
          <a:solidFill>
            <a:srgbClr val="4D4D4D"/>
          </a:solidFill>
          <a:ln w="7938">
            <a:solidFill>
              <a:srgbClr val="4D4D4D"/>
            </a:solidFill>
            <a:round/>
            <a:headEnd/>
            <a:tailEnd/>
          </a:ln>
        </p:spPr>
        <p:txBody>
          <a:bodyPr/>
          <a:lstStyle/>
          <a:p>
            <a:endParaRPr lang="en-US"/>
          </a:p>
        </p:txBody>
      </p:sp>
      <p:sp>
        <p:nvSpPr>
          <p:cNvPr id="22941" name="Oval 2010"/>
          <p:cNvSpPr>
            <a:spLocks noChangeArrowheads="1"/>
          </p:cNvSpPr>
          <p:nvPr/>
        </p:nvSpPr>
        <p:spPr bwMode="auto">
          <a:xfrm>
            <a:off x="401638" y="4292600"/>
            <a:ext cx="11112" cy="26988"/>
          </a:xfrm>
          <a:prstGeom prst="ellipse">
            <a:avLst/>
          </a:prstGeom>
          <a:solidFill>
            <a:srgbClr val="4D4D4D"/>
          </a:solidFill>
          <a:ln w="7938">
            <a:solidFill>
              <a:srgbClr val="4D4D4D"/>
            </a:solidFill>
            <a:round/>
            <a:headEnd/>
            <a:tailEnd/>
          </a:ln>
        </p:spPr>
        <p:txBody>
          <a:bodyPr/>
          <a:lstStyle/>
          <a:p>
            <a:endParaRPr lang="en-US"/>
          </a:p>
        </p:txBody>
      </p:sp>
      <p:sp>
        <p:nvSpPr>
          <p:cNvPr id="22942" name="Oval 2011"/>
          <p:cNvSpPr>
            <a:spLocks noChangeArrowheads="1"/>
          </p:cNvSpPr>
          <p:nvPr/>
        </p:nvSpPr>
        <p:spPr bwMode="auto">
          <a:xfrm>
            <a:off x="484188" y="4265613"/>
            <a:ext cx="11112" cy="20637"/>
          </a:xfrm>
          <a:prstGeom prst="ellipse">
            <a:avLst/>
          </a:prstGeom>
          <a:solidFill>
            <a:srgbClr val="4D4D4D"/>
          </a:solidFill>
          <a:ln w="7938">
            <a:solidFill>
              <a:srgbClr val="4D4D4D"/>
            </a:solidFill>
            <a:round/>
            <a:headEnd/>
            <a:tailEnd/>
          </a:ln>
        </p:spPr>
        <p:txBody>
          <a:bodyPr/>
          <a:lstStyle/>
          <a:p>
            <a:endParaRPr lang="en-US"/>
          </a:p>
        </p:txBody>
      </p:sp>
      <p:sp>
        <p:nvSpPr>
          <p:cNvPr id="22943" name="Oval 2012"/>
          <p:cNvSpPr>
            <a:spLocks noChangeArrowheads="1"/>
          </p:cNvSpPr>
          <p:nvPr/>
        </p:nvSpPr>
        <p:spPr bwMode="auto">
          <a:xfrm>
            <a:off x="431800" y="4303713"/>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2944" name="Oval 2013"/>
          <p:cNvSpPr>
            <a:spLocks noChangeArrowheads="1"/>
          </p:cNvSpPr>
          <p:nvPr/>
        </p:nvSpPr>
        <p:spPr bwMode="auto">
          <a:xfrm>
            <a:off x="409575" y="4362450"/>
            <a:ext cx="11113" cy="23813"/>
          </a:xfrm>
          <a:prstGeom prst="ellipse">
            <a:avLst/>
          </a:prstGeom>
          <a:solidFill>
            <a:srgbClr val="4D4D4D"/>
          </a:solidFill>
          <a:ln w="7938">
            <a:solidFill>
              <a:srgbClr val="4D4D4D"/>
            </a:solidFill>
            <a:round/>
            <a:headEnd/>
            <a:tailEnd/>
          </a:ln>
        </p:spPr>
        <p:txBody>
          <a:bodyPr/>
          <a:lstStyle/>
          <a:p>
            <a:endParaRPr lang="en-US"/>
          </a:p>
        </p:txBody>
      </p:sp>
      <p:sp>
        <p:nvSpPr>
          <p:cNvPr id="22945" name="Oval 2014"/>
          <p:cNvSpPr>
            <a:spLocks noChangeArrowheads="1"/>
          </p:cNvSpPr>
          <p:nvPr/>
        </p:nvSpPr>
        <p:spPr bwMode="auto">
          <a:xfrm>
            <a:off x="457200" y="4254500"/>
            <a:ext cx="12700" cy="20638"/>
          </a:xfrm>
          <a:prstGeom prst="ellipse">
            <a:avLst/>
          </a:prstGeom>
          <a:solidFill>
            <a:srgbClr val="4D4D4D"/>
          </a:solidFill>
          <a:ln w="7938">
            <a:solidFill>
              <a:srgbClr val="4D4D4D"/>
            </a:solidFill>
            <a:round/>
            <a:headEnd/>
            <a:tailEnd/>
          </a:ln>
        </p:spPr>
        <p:txBody>
          <a:bodyPr/>
          <a:lstStyle/>
          <a:p>
            <a:endParaRPr lang="en-US"/>
          </a:p>
        </p:txBody>
      </p:sp>
      <p:sp>
        <p:nvSpPr>
          <p:cNvPr id="22946" name="Oval 2015"/>
          <p:cNvSpPr>
            <a:spLocks noChangeArrowheads="1"/>
          </p:cNvSpPr>
          <p:nvPr/>
        </p:nvSpPr>
        <p:spPr bwMode="auto">
          <a:xfrm>
            <a:off x="423863" y="4248150"/>
            <a:ext cx="9525" cy="25400"/>
          </a:xfrm>
          <a:prstGeom prst="ellipse">
            <a:avLst/>
          </a:prstGeom>
          <a:solidFill>
            <a:srgbClr val="4D4D4D"/>
          </a:solidFill>
          <a:ln w="7938">
            <a:solidFill>
              <a:srgbClr val="4D4D4D"/>
            </a:solidFill>
            <a:round/>
            <a:headEnd/>
            <a:tailEnd/>
          </a:ln>
        </p:spPr>
        <p:txBody>
          <a:bodyPr/>
          <a:lstStyle/>
          <a:p>
            <a:endParaRPr lang="en-US"/>
          </a:p>
        </p:txBody>
      </p:sp>
      <p:sp>
        <p:nvSpPr>
          <p:cNvPr id="22947" name="Oval 2016"/>
          <p:cNvSpPr>
            <a:spLocks noChangeArrowheads="1"/>
          </p:cNvSpPr>
          <p:nvPr/>
        </p:nvSpPr>
        <p:spPr bwMode="auto">
          <a:xfrm>
            <a:off x="463550" y="4319588"/>
            <a:ext cx="11113" cy="25400"/>
          </a:xfrm>
          <a:prstGeom prst="ellipse">
            <a:avLst/>
          </a:prstGeom>
          <a:solidFill>
            <a:srgbClr val="4D4D4D"/>
          </a:solidFill>
          <a:ln w="7938">
            <a:solidFill>
              <a:srgbClr val="4D4D4D"/>
            </a:solidFill>
            <a:round/>
            <a:headEnd/>
            <a:tailEnd/>
          </a:ln>
        </p:spPr>
        <p:txBody>
          <a:bodyPr/>
          <a:lstStyle/>
          <a:p>
            <a:endParaRPr lang="en-US"/>
          </a:p>
        </p:txBody>
      </p:sp>
      <p:sp>
        <p:nvSpPr>
          <p:cNvPr id="22948" name="Oval 2017"/>
          <p:cNvSpPr>
            <a:spLocks noChangeArrowheads="1"/>
          </p:cNvSpPr>
          <p:nvPr/>
        </p:nvSpPr>
        <p:spPr bwMode="auto">
          <a:xfrm>
            <a:off x="436563" y="4351338"/>
            <a:ext cx="9525" cy="23812"/>
          </a:xfrm>
          <a:prstGeom prst="ellipse">
            <a:avLst/>
          </a:prstGeom>
          <a:solidFill>
            <a:srgbClr val="4D4D4D"/>
          </a:solidFill>
          <a:ln w="7938">
            <a:solidFill>
              <a:srgbClr val="4D4D4D"/>
            </a:solidFill>
            <a:round/>
            <a:headEnd/>
            <a:tailEnd/>
          </a:ln>
        </p:spPr>
        <p:txBody>
          <a:bodyPr/>
          <a:lstStyle/>
          <a:p>
            <a:endParaRPr lang="en-US"/>
          </a:p>
        </p:txBody>
      </p:sp>
      <p:sp>
        <p:nvSpPr>
          <p:cNvPr id="22949" name="Oval 2018"/>
          <p:cNvSpPr>
            <a:spLocks noChangeArrowheads="1"/>
          </p:cNvSpPr>
          <p:nvPr/>
        </p:nvSpPr>
        <p:spPr bwMode="auto">
          <a:xfrm>
            <a:off x="476250" y="4362450"/>
            <a:ext cx="11113" cy="23813"/>
          </a:xfrm>
          <a:prstGeom prst="ellipse">
            <a:avLst/>
          </a:prstGeom>
          <a:solidFill>
            <a:srgbClr val="4D4D4D"/>
          </a:solidFill>
          <a:ln w="7938">
            <a:solidFill>
              <a:srgbClr val="4D4D4D"/>
            </a:solidFill>
            <a:round/>
            <a:headEnd/>
            <a:tailEnd/>
          </a:ln>
        </p:spPr>
        <p:txBody>
          <a:bodyPr/>
          <a:lstStyle/>
          <a:p>
            <a:endParaRPr lang="en-US"/>
          </a:p>
        </p:txBody>
      </p:sp>
      <p:sp>
        <p:nvSpPr>
          <p:cNvPr id="22950" name="Oval 2019"/>
          <p:cNvSpPr>
            <a:spLocks noChangeArrowheads="1"/>
          </p:cNvSpPr>
          <p:nvPr/>
        </p:nvSpPr>
        <p:spPr bwMode="auto">
          <a:xfrm>
            <a:off x="830263" y="4703763"/>
            <a:ext cx="11112" cy="25400"/>
          </a:xfrm>
          <a:prstGeom prst="ellipse">
            <a:avLst/>
          </a:prstGeom>
          <a:solidFill>
            <a:srgbClr val="4D4D4D"/>
          </a:solidFill>
          <a:ln w="7938">
            <a:solidFill>
              <a:srgbClr val="4D4D4D"/>
            </a:solidFill>
            <a:round/>
            <a:headEnd/>
            <a:tailEnd/>
          </a:ln>
        </p:spPr>
        <p:txBody>
          <a:bodyPr/>
          <a:lstStyle/>
          <a:p>
            <a:endParaRPr lang="en-US"/>
          </a:p>
        </p:txBody>
      </p:sp>
      <p:sp>
        <p:nvSpPr>
          <p:cNvPr id="22951" name="Oval 2020"/>
          <p:cNvSpPr>
            <a:spLocks noChangeArrowheads="1"/>
          </p:cNvSpPr>
          <p:nvPr/>
        </p:nvSpPr>
        <p:spPr bwMode="auto">
          <a:xfrm>
            <a:off x="754063" y="4117975"/>
            <a:ext cx="11112" cy="22225"/>
          </a:xfrm>
          <a:prstGeom prst="ellipse">
            <a:avLst/>
          </a:prstGeom>
          <a:solidFill>
            <a:srgbClr val="4D4D4D"/>
          </a:solidFill>
          <a:ln w="7938">
            <a:solidFill>
              <a:srgbClr val="4D4D4D"/>
            </a:solidFill>
            <a:round/>
            <a:headEnd/>
            <a:tailEnd/>
          </a:ln>
        </p:spPr>
        <p:txBody>
          <a:bodyPr/>
          <a:lstStyle/>
          <a:p>
            <a:endParaRPr lang="en-US"/>
          </a:p>
        </p:txBody>
      </p:sp>
      <p:sp>
        <p:nvSpPr>
          <p:cNvPr id="22952" name="Oval 2021"/>
          <p:cNvSpPr>
            <a:spLocks noChangeArrowheads="1"/>
          </p:cNvSpPr>
          <p:nvPr/>
        </p:nvSpPr>
        <p:spPr bwMode="auto">
          <a:xfrm>
            <a:off x="803275" y="4654550"/>
            <a:ext cx="11113" cy="25400"/>
          </a:xfrm>
          <a:prstGeom prst="ellipse">
            <a:avLst/>
          </a:prstGeom>
          <a:solidFill>
            <a:srgbClr val="4D4D4D"/>
          </a:solidFill>
          <a:ln w="7938">
            <a:solidFill>
              <a:srgbClr val="4D4D4D"/>
            </a:solidFill>
            <a:round/>
            <a:headEnd/>
            <a:tailEnd/>
          </a:ln>
        </p:spPr>
        <p:txBody>
          <a:bodyPr/>
          <a:lstStyle/>
          <a:p>
            <a:endParaRPr lang="en-US"/>
          </a:p>
        </p:txBody>
      </p:sp>
      <p:sp>
        <p:nvSpPr>
          <p:cNvPr id="22953" name="Oval 2022"/>
          <p:cNvSpPr>
            <a:spLocks noChangeArrowheads="1"/>
          </p:cNvSpPr>
          <p:nvPr/>
        </p:nvSpPr>
        <p:spPr bwMode="auto">
          <a:xfrm>
            <a:off x="873125" y="4370388"/>
            <a:ext cx="9525" cy="22225"/>
          </a:xfrm>
          <a:prstGeom prst="ellipse">
            <a:avLst/>
          </a:prstGeom>
          <a:solidFill>
            <a:srgbClr val="4D4D4D"/>
          </a:solidFill>
          <a:ln w="7938">
            <a:solidFill>
              <a:srgbClr val="4D4D4D"/>
            </a:solidFill>
            <a:round/>
            <a:headEnd/>
            <a:tailEnd/>
          </a:ln>
        </p:spPr>
        <p:txBody>
          <a:bodyPr/>
          <a:lstStyle/>
          <a:p>
            <a:endParaRPr lang="en-US"/>
          </a:p>
        </p:txBody>
      </p:sp>
      <p:sp>
        <p:nvSpPr>
          <p:cNvPr id="22954" name="Oval 2023"/>
          <p:cNvSpPr>
            <a:spLocks noChangeArrowheads="1"/>
          </p:cNvSpPr>
          <p:nvPr/>
        </p:nvSpPr>
        <p:spPr bwMode="auto">
          <a:xfrm>
            <a:off x="576263" y="4227513"/>
            <a:ext cx="11112" cy="20637"/>
          </a:xfrm>
          <a:prstGeom prst="ellipse">
            <a:avLst/>
          </a:prstGeom>
          <a:solidFill>
            <a:srgbClr val="4D4D4D"/>
          </a:solidFill>
          <a:ln w="7938">
            <a:solidFill>
              <a:srgbClr val="4D4D4D"/>
            </a:solidFill>
            <a:round/>
            <a:headEnd/>
            <a:tailEnd/>
          </a:ln>
        </p:spPr>
        <p:txBody>
          <a:bodyPr/>
          <a:lstStyle/>
          <a:p>
            <a:endParaRPr lang="en-US"/>
          </a:p>
        </p:txBody>
      </p:sp>
      <p:sp>
        <p:nvSpPr>
          <p:cNvPr id="22955" name="Oval 2024"/>
          <p:cNvSpPr>
            <a:spLocks noChangeArrowheads="1"/>
          </p:cNvSpPr>
          <p:nvPr/>
        </p:nvSpPr>
        <p:spPr bwMode="auto">
          <a:xfrm>
            <a:off x="847725" y="4335463"/>
            <a:ext cx="9525" cy="22225"/>
          </a:xfrm>
          <a:prstGeom prst="ellipse">
            <a:avLst/>
          </a:prstGeom>
          <a:solidFill>
            <a:srgbClr val="4D4D4D"/>
          </a:solidFill>
          <a:ln w="7938">
            <a:solidFill>
              <a:srgbClr val="4D4D4D"/>
            </a:solidFill>
            <a:round/>
            <a:headEnd/>
            <a:tailEnd/>
          </a:ln>
        </p:spPr>
        <p:txBody>
          <a:bodyPr/>
          <a:lstStyle/>
          <a:p>
            <a:endParaRPr lang="en-US"/>
          </a:p>
        </p:txBody>
      </p:sp>
      <p:sp>
        <p:nvSpPr>
          <p:cNvPr id="22956" name="Oval 2025"/>
          <p:cNvSpPr>
            <a:spLocks noChangeArrowheads="1"/>
          </p:cNvSpPr>
          <p:nvPr/>
        </p:nvSpPr>
        <p:spPr bwMode="auto">
          <a:xfrm>
            <a:off x="754063" y="4318000"/>
            <a:ext cx="11112" cy="23813"/>
          </a:xfrm>
          <a:prstGeom prst="ellipse">
            <a:avLst/>
          </a:prstGeom>
          <a:solidFill>
            <a:srgbClr val="4D4D4D"/>
          </a:solidFill>
          <a:ln w="7938">
            <a:solidFill>
              <a:srgbClr val="4D4D4D"/>
            </a:solidFill>
            <a:round/>
            <a:headEnd/>
            <a:tailEnd/>
          </a:ln>
        </p:spPr>
        <p:txBody>
          <a:bodyPr/>
          <a:lstStyle/>
          <a:p>
            <a:endParaRPr lang="en-US"/>
          </a:p>
        </p:txBody>
      </p:sp>
      <p:sp>
        <p:nvSpPr>
          <p:cNvPr id="22957" name="Oval 2026"/>
          <p:cNvSpPr>
            <a:spLocks noChangeArrowheads="1"/>
          </p:cNvSpPr>
          <p:nvPr/>
        </p:nvSpPr>
        <p:spPr bwMode="auto">
          <a:xfrm>
            <a:off x="795338" y="4046538"/>
            <a:ext cx="9525" cy="25400"/>
          </a:xfrm>
          <a:prstGeom prst="ellipse">
            <a:avLst/>
          </a:prstGeom>
          <a:solidFill>
            <a:srgbClr val="4D4D4D"/>
          </a:solidFill>
          <a:ln w="7938">
            <a:solidFill>
              <a:srgbClr val="4D4D4D"/>
            </a:solidFill>
            <a:round/>
            <a:headEnd/>
            <a:tailEnd/>
          </a:ln>
        </p:spPr>
        <p:txBody>
          <a:bodyPr/>
          <a:lstStyle/>
          <a:p>
            <a:endParaRPr lang="en-US"/>
          </a:p>
        </p:txBody>
      </p:sp>
      <p:sp>
        <p:nvSpPr>
          <p:cNvPr id="22958" name="Oval 2027"/>
          <p:cNvSpPr>
            <a:spLocks noChangeArrowheads="1"/>
          </p:cNvSpPr>
          <p:nvPr/>
        </p:nvSpPr>
        <p:spPr bwMode="auto">
          <a:xfrm>
            <a:off x="812800" y="4344988"/>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2959" name="Oval 2028"/>
          <p:cNvSpPr>
            <a:spLocks noChangeArrowheads="1"/>
          </p:cNvSpPr>
          <p:nvPr/>
        </p:nvSpPr>
        <p:spPr bwMode="auto">
          <a:xfrm>
            <a:off x="488950" y="4379913"/>
            <a:ext cx="11113" cy="23812"/>
          </a:xfrm>
          <a:prstGeom prst="ellipse">
            <a:avLst/>
          </a:prstGeom>
          <a:solidFill>
            <a:srgbClr val="4D4D4D"/>
          </a:solidFill>
          <a:ln w="7938">
            <a:solidFill>
              <a:srgbClr val="4D4D4D"/>
            </a:solidFill>
            <a:round/>
            <a:headEnd/>
            <a:tailEnd/>
          </a:ln>
        </p:spPr>
        <p:txBody>
          <a:bodyPr/>
          <a:lstStyle/>
          <a:p>
            <a:endParaRPr lang="en-US"/>
          </a:p>
        </p:txBody>
      </p:sp>
      <p:sp>
        <p:nvSpPr>
          <p:cNvPr id="22960" name="Oval 2029"/>
          <p:cNvSpPr>
            <a:spLocks noChangeArrowheads="1"/>
          </p:cNvSpPr>
          <p:nvPr/>
        </p:nvSpPr>
        <p:spPr bwMode="auto">
          <a:xfrm>
            <a:off x="571500" y="4351338"/>
            <a:ext cx="9525" cy="22225"/>
          </a:xfrm>
          <a:prstGeom prst="ellipse">
            <a:avLst/>
          </a:prstGeom>
          <a:solidFill>
            <a:srgbClr val="4D4D4D"/>
          </a:solidFill>
          <a:ln w="7938">
            <a:solidFill>
              <a:srgbClr val="4D4D4D"/>
            </a:solidFill>
            <a:round/>
            <a:headEnd/>
            <a:tailEnd/>
          </a:ln>
        </p:spPr>
        <p:txBody>
          <a:bodyPr/>
          <a:lstStyle/>
          <a:p>
            <a:endParaRPr lang="en-US"/>
          </a:p>
        </p:txBody>
      </p:sp>
      <p:sp>
        <p:nvSpPr>
          <p:cNvPr id="22961" name="Oval 2030"/>
          <p:cNvSpPr>
            <a:spLocks noChangeArrowheads="1"/>
          </p:cNvSpPr>
          <p:nvPr/>
        </p:nvSpPr>
        <p:spPr bwMode="auto">
          <a:xfrm>
            <a:off x="522288" y="4386263"/>
            <a:ext cx="9525" cy="23812"/>
          </a:xfrm>
          <a:prstGeom prst="ellipse">
            <a:avLst/>
          </a:prstGeom>
          <a:solidFill>
            <a:srgbClr val="4D4D4D"/>
          </a:solidFill>
          <a:ln w="7938">
            <a:solidFill>
              <a:srgbClr val="4D4D4D"/>
            </a:solidFill>
            <a:round/>
            <a:headEnd/>
            <a:tailEnd/>
          </a:ln>
        </p:spPr>
        <p:txBody>
          <a:bodyPr/>
          <a:lstStyle/>
          <a:p>
            <a:endParaRPr lang="en-US"/>
          </a:p>
        </p:txBody>
      </p:sp>
      <p:sp>
        <p:nvSpPr>
          <p:cNvPr id="22962" name="Oval 2031"/>
          <p:cNvSpPr>
            <a:spLocks noChangeArrowheads="1"/>
          </p:cNvSpPr>
          <p:nvPr/>
        </p:nvSpPr>
        <p:spPr bwMode="auto">
          <a:xfrm>
            <a:off x="500063" y="4448175"/>
            <a:ext cx="9525" cy="25400"/>
          </a:xfrm>
          <a:prstGeom prst="ellipse">
            <a:avLst/>
          </a:prstGeom>
          <a:solidFill>
            <a:srgbClr val="4D4D4D"/>
          </a:solidFill>
          <a:ln w="7938">
            <a:solidFill>
              <a:srgbClr val="4D4D4D"/>
            </a:solidFill>
            <a:round/>
            <a:headEnd/>
            <a:tailEnd/>
          </a:ln>
        </p:spPr>
        <p:txBody>
          <a:bodyPr/>
          <a:lstStyle/>
          <a:p>
            <a:endParaRPr lang="en-US"/>
          </a:p>
        </p:txBody>
      </p:sp>
      <p:sp>
        <p:nvSpPr>
          <p:cNvPr id="22963" name="Oval 2032"/>
          <p:cNvSpPr>
            <a:spLocks noChangeArrowheads="1"/>
          </p:cNvSpPr>
          <p:nvPr/>
        </p:nvSpPr>
        <p:spPr bwMode="auto">
          <a:xfrm>
            <a:off x="546100" y="4340225"/>
            <a:ext cx="9525" cy="20638"/>
          </a:xfrm>
          <a:prstGeom prst="ellipse">
            <a:avLst/>
          </a:prstGeom>
          <a:solidFill>
            <a:srgbClr val="4D4D4D"/>
          </a:solidFill>
          <a:ln w="7938">
            <a:solidFill>
              <a:srgbClr val="4D4D4D"/>
            </a:solidFill>
            <a:round/>
            <a:headEnd/>
            <a:tailEnd/>
          </a:ln>
        </p:spPr>
        <p:txBody>
          <a:bodyPr/>
          <a:lstStyle/>
          <a:p>
            <a:endParaRPr lang="en-US"/>
          </a:p>
        </p:txBody>
      </p:sp>
      <p:sp>
        <p:nvSpPr>
          <p:cNvPr id="22964" name="Oval 2033"/>
          <p:cNvSpPr>
            <a:spLocks noChangeArrowheads="1"/>
          </p:cNvSpPr>
          <p:nvPr/>
        </p:nvSpPr>
        <p:spPr bwMode="auto">
          <a:xfrm>
            <a:off x="511175" y="4335463"/>
            <a:ext cx="11113" cy="20637"/>
          </a:xfrm>
          <a:prstGeom prst="ellipse">
            <a:avLst/>
          </a:prstGeom>
          <a:solidFill>
            <a:srgbClr val="4D4D4D"/>
          </a:solidFill>
          <a:ln w="7938">
            <a:solidFill>
              <a:srgbClr val="4D4D4D"/>
            </a:solidFill>
            <a:round/>
            <a:headEnd/>
            <a:tailEnd/>
          </a:ln>
        </p:spPr>
        <p:txBody>
          <a:bodyPr/>
          <a:lstStyle/>
          <a:p>
            <a:endParaRPr lang="en-US"/>
          </a:p>
        </p:txBody>
      </p:sp>
      <p:sp>
        <p:nvSpPr>
          <p:cNvPr id="22965" name="Oval 2034"/>
          <p:cNvSpPr>
            <a:spLocks noChangeArrowheads="1"/>
          </p:cNvSpPr>
          <p:nvPr/>
        </p:nvSpPr>
        <p:spPr bwMode="auto">
          <a:xfrm>
            <a:off x="552450" y="4403725"/>
            <a:ext cx="11113" cy="25400"/>
          </a:xfrm>
          <a:prstGeom prst="ellipse">
            <a:avLst/>
          </a:prstGeom>
          <a:solidFill>
            <a:srgbClr val="4D4D4D"/>
          </a:solidFill>
          <a:ln w="7938">
            <a:solidFill>
              <a:srgbClr val="4D4D4D"/>
            </a:solidFill>
            <a:round/>
            <a:headEnd/>
            <a:tailEnd/>
          </a:ln>
        </p:spPr>
        <p:txBody>
          <a:bodyPr/>
          <a:lstStyle/>
          <a:p>
            <a:endParaRPr lang="en-US"/>
          </a:p>
        </p:txBody>
      </p:sp>
      <p:sp>
        <p:nvSpPr>
          <p:cNvPr id="22966" name="Oval 2035"/>
          <p:cNvSpPr>
            <a:spLocks noChangeArrowheads="1"/>
          </p:cNvSpPr>
          <p:nvPr/>
        </p:nvSpPr>
        <p:spPr bwMode="auto">
          <a:xfrm>
            <a:off x="523875" y="4435475"/>
            <a:ext cx="9525" cy="25400"/>
          </a:xfrm>
          <a:prstGeom prst="ellipse">
            <a:avLst/>
          </a:prstGeom>
          <a:solidFill>
            <a:srgbClr val="4D4D4D"/>
          </a:solidFill>
          <a:ln w="7938">
            <a:solidFill>
              <a:srgbClr val="4D4D4D"/>
            </a:solidFill>
            <a:round/>
            <a:headEnd/>
            <a:tailEnd/>
          </a:ln>
        </p:spPr>
        <p:txBody>
          <a:bodyPr/>
          <a:lstStyle/>
          <a:p>
            <a:endParaRPr lang="en-US"/>
          </a:p>
        </p:txBody>
      </p:sp>
      <p:sp>
        <p:nvSpPr>
          <p:cNvPr id="22967" name="Oval 2036"/>
          <p:cNvSpPr>
            <a:spLocks noChangeArrowheads="1"/>
          </p:cNvSpPr>
          <p:nvPr/>
        </p:nvSpPr>
        <p:spPr bwMode="auto">
          <a:xfrm>
            <a:off x="563563" y="4448175"/>
            <a:ext cx="11112" cy="25400"/>
          </a:xfrm>
          <a:prstGeom prst="ellipse">
            <a:avLst/>
          </a:prstGeom>
          <a:solidFill>
            <a:srgbClr val="4D4D4D"/>
          </a:solidFill>
          <a:ln w="7938">
            <a:solidFill>
              <a:srgbClr val="4D4D4D"/>
            </a:solidFill>
            <a:round/>
            <a:headEnd/>
            <a:tailEnd/>
          </a:ln>
        </p:spPr>
        <p:txBody>
          <a:bodyPr/>
          <a:lstStyle/>
          <a:p>
            <a:endParaRPr lang="en-US"/>
          </a:p>
        </p:txBody>
      </p:sp>
      <p:sp>
        <p:nvSpPr>
          <p:cNvPr id="22968" name="Oval 2037"/>
          <p:cNvSpPr>
            <a:spLocks noChangeArrowheads="1"/>
          </p:cNvSpPr>
          <p:nvPr/>
        </p:nvSpPr>
        <p:spPr bwMode="auto">
          <a:xfrm>
            <a:off x="488950" y="4379913"/>
            <a:ext cx="11113" cy="23812"/>
          </a:xfrm>
          <a:prstGeom prst="ellipse">
            <a:avLst/>
          </a:prstGeom>
          <a:solidFill>
            <a:srgbClr val="4D4D4D"/>
          </a:solidFill>
          <a:ln w="7938">
            <a:solidFill>
              <a:srgbClr val="4D4D4D"/>
            </a:solidFill>
            <a:round/>
            <a:headEnd/>
            <a:tailEnd/>
          </a:ln>
        </p:spPr>
        <p:txBody>
          <a:bodyPr/>
          <a:lstStyle/>
          <a:p>
            <a:endParaRPr lang="en-US"/>
          </a:p>
        </p:txBody>
      </p:sp>
      <p:sp>
        <p:nvSpPr>
          <p:cNvPr id="22969" name="Oval 2038"/>
          <p:cNvSpPr>
            <a:spLocks noChangeArrowheads="1"/>
          </p:cNvSpPr>
          <p:nvPr/>
        </p:nvSpPr>
        <p:spPr bwMode="auto">
          <a:xfrm>
            <a:off x="571500" y="4351338"/>
            <a:ext cx="9525" cy="22225"/>
          </a:xfrm>
          <a:prstGeom prst="ellipse">
            <a:avLst/>
          </a:prstGeom>
          <a:solidFill>
            <a:srgbClr val="4D4D4D"/>
          </a:solidFill>
          <a:ln w="7938">
            <a:solidFill>
              <a:srgbClr val="4D4D4D"/>
            </a:solidFill>
            <a:round/>
            <a:headEnd/>
            <a:tailEnd/>
          </a:ln>
        </p:spPr>
        <p:txBody>
          <a:bodyPr/>
          <a:lstStyle/>
          <a:p>
            <a:endParaRPr lang="en-US"/>
          </a:p>
        </p:txBody>
      </p:sp>
      <p:sp>
        <p:nvSpPr>
          <p:cNvPr id="22970" name="Oval 2039"/>
          <p:cNvSpPr>
            <a:spLocks noChangeArrowheads="1"/>
          </p:cNvSpPr>
          <p:nvPr/>
        </p:nvSpPr>
        <p:spPr bwMode="auto">
          <a:xfrm>
            <a:off x="522288" y="4386263"/>
            <a:ext cx="9525" cy="23812"/>
          </a:xfrm>
          <a:prstGeom prst="ellipse">
            <a:avLst/>
          </a:prstGeom>
          <a:solidFill>
            <a:srgbClr val="4D4D4D"/>
          </a:solidFill>
          <a:ln w="7938">
            <a:solidFill>
              <a:srgbClr val="4D4D4D"/>
            </a:solidFill>
            <a:round/>
            <a:headEnd/>
            <a:tailEnd/>
          </a:ln>
        </p:spPr>
        <p:txBody>
          <a:bodyPr/>
          <a:lstStyle/>
          <a:p>
            <a:endParaRPr lang="en-US"/>
          </a:p>
        </p:txBody>
      </p:sp>
      <p:sp>
        <p:nvSpPr>
          <p:cNvPr id="22971" name="Oval 2040"/>
          <p:cNvSpPr>
            <a:spLocks noChangeArrowheads="1"/>
          </p:cNvSpPr>
          <p:nvPr/>
        </p:nvSpPr>
        <p:spPr bwMode="auto">
          <a:xfrm>
            <a:off x="500063" y="4448175"/>
            <a:ext cx="9525" cy="25400"/>
          </a:xfrm>
          <a:prstGeom prst="ellipse">
            <a:avLst/>
          </a:prstGeom>
          <a:solidFill>
            <a:srgbClr val="4D4D4D"/>
          </a:solidFill>
          <a:ln w="7938">
            <a:solidFill>
              <a:srgbClr val="4D4D4D"/>
            </a:solidFill>
            <a:round/>
            <a:headEnd/>
            <a:tailEnd/>
          </a:ln>
        </p:spPr>
        <p:txBody>
          <a:bodyPr/>
          <a:lstStyle/>
          <a:p>
            <a:endParaRPr lang="en-US"/>
          </a:p>
        </p:txBody>
      </p:sp>
      <p:sp>
        <p:nvSpPr>
          <p:cNvPr id="22972" name="Oval 2041"/>
          <p:cNvSpPr>
            <a:spLocks noChangeArrowheads="1"/>
          </p:cNvSpPr>
          <p:nvPr/>
        </p:nvSpPr>
        <p:spPr bwMode="auto">
          <a:xfrm>
            <a:off x="546100" y="4340225"/>
            <a:ext cx="9525" cy="20638"/>
          </a:xfrm>
          <a:prstGeom prst="ellipse">
            <a:avLst/>
          </a:prstGeom>
          <a:solidFill>
            <a:srgbClr val="4D4D4D"/>
          </a:solidFill>
          <a:ln w="7938">
            <a:solidFill>
              <a:srgbClr val="4D4D4D"/>
            </a:solidFill>
            <a:round/>
            <a:headEnd/>
            <a:tailEnd/>
          </a:ln>
        </p:spPr>
        <p:txBody>
          <a:bodyPr/>
          <a:lstStyle/>
          <a:p>
            <a:endParaRPr lang="en-US"/>
          </a:p>
        </p:txBody>
      </p:sp>
      <p:sp>
        <p:nvSpPr>
          <p:cNvPr id="22973" name="Oval 2042"/>
          <p:cNvSpPr>
            <a:spLocks noChangeArrowheads="1"/>
          </p:cNvSpPr>
          <p:nvPr/>
        </p:nvSpPr>
        <p:spPr bwMode="auto">
          <a:xfrm>
            <a:off x="511175" y="4335463"/>
            <a:ext cx="11113" cy="20637"/>
          </a:xfrm>
          <a:prstGeom prst="ellipse">
            <a:avLst/>
          </a:prstGeom>
          <a:solidFill>
            <a:srgbClr val="4D4D4D"/>
          </a:solidFill>
          <a:ln w="7938">
            <a:solidFill>
              <a:srgbClr val="4D4D4D"/>
            </a:solidFill>
            <a:round/>
            <a:headEnd/>
            <a:tailEnd/>
          </a:ln>
        </p:spPr>
        <p:txBody>
          <a:bodyPr/>
          <a:lstStyle/>
          <a:p>
            <a:endParaRPr lang="en-US"/>
          </a:p>
        </p:txBody>
      </p:sp>
      <p:sp>
        <p:nvSpPr>
          <p:cNvPr id="22974" name="Oval 2043"/>
          <p:cNvSpPr>
            <a:spLocks noChangeArrowheads="1"/>
          </p:cNvSpPr>
          <p:nvPr/>
        </p:nvSpPr>
        <p:spPr bwMode="auto">
          <a:xfrm>
            <a:off x="552450" y="4403725"/>
            <a:ext cx="11113" cy="25400"/>
          </a:xfrm>
          <a:prstGeom prst="ellipse">
            <a:avLst/>
          </a:prstGeom>
          <a:solidFill>
            <a:srgbClr val="4D4D4D"/>
          </a:solidFill>
          <a:ln w="7938">
            <a:solidFill>
              <a:srgbClr val="4D4D4D"/>
            </a:solidFill>
            <a:round/>
            <a:headEnd/>
            <a:tailEnd/>
          </a:ln>
        </p:spPr>
        <p:txBody>
          <a:bodyPr/>
          <a:lstStyle/>
          <a:p>
            <a:endParaRPr lang="en-US"/>
          </a:p>
        </p:txBody>
      </p:sp>
      <p:sp>
        <p:nvSpPr>
          <p:cNvPr id="22975" name="Oval 2044"/>
          <p:cNvSpPr>
            <a:spLocks noChangeArrowheads="1"/>
          </p:cNvSpPr>
          <p:nvPr/>
        </p:nvSpPr>
        <p:spPr bwMode="auto">
          <a:xfrm>
            <a:off x="523875" y="4435475"/>
            <a:ext cx="9525" cy="25400"/>
          </a:xfrm>
          <a:prstGeom prst="ellipse">
            <a:avLst/>
          </a:prstGeom>
          <a:solidFill>
            <a:srgbClr val="4D4D4D"/>
          </a:solidFill>
          <a:ln w="7938">
            <a:solidFill>
              <a:srgbClr val="4D4D4D"/>
            </a:solidFill>
            <a:round/>
            <a:headEnd/>
            <a:tailEnd/>
          </a:ln>
        </p:spPr>
        <p:txBody>
          <a:bodyPr/>
          <a:lstStyle/>
          <a:p>
            <a:endParaRPr lang="en-US"/>
          </a:p>
        </p:txBody>
      </p:sp>
      <p:sp>
        <p:nvSpPr>
          <p:cNvPr id="22976" name="Oval 2045"/>
          <p:cNvSpPr>
            <a:spLocks noChangeArrowheads="1"/>
          </p:cNvSpPr>
          <p:nvPr/>
        </p:nvSpPr>
        <p:spPr bwMode="auto">
          <a:xfrm>
            <a:off x="563563" y="4448175"/>
            <a:ext cx="11112" cy="25400"/>
          </a:xfrm>
          <a:prstGeom prst="ellipse">
            <a:avLst/>
          </a:prstGeom>
          <a:solidFill>
            <a:srgbClr val="4D4D4D"/>
          </a:solidFill>
          <a:ln w="7938">
            <a:solidFill>
              <a:srgbClr val="4D4D4D"/>
            </a:solidFill>
            <a:round/>
            <a:headEnd/>
            <a:tailEnd/>
          </a:ln>
        </p:spPr>
        <p:txBody>
          <a:bodyPr/>
          <a:lstStyle/>
          <a:p>
            <a:endParaRPr lang="en-US"/>
          </a:p>
        </p:txBody>
      </p:sp>
      <p:sp>
        <p:nvSpPr>
          <p:cNvPr id="22977" name="Oval 2046"/>
          <p:cNvSpPr>
            <a:spLocks noChangeArrowheads="1"/>
          </p:cNvSpPr>
          <p:nvPr/>
        </p:nvSpPr>
        <p:spPr bwMode="auto">
          <a:xfrm>
            <a:off x="774700" y="4318000"/>
            <a:ext cx="11113" cy="23813"/>
          </a:xfrm>
          <a:prstGeom prst="ellipse">
            <a:avLst/>
          </a:prstGeom>
          <a:solidFill>
            <a:srgbClr val="4D4D4D"/>
          </a:solidFill>
          <a:ln w="7938">
            <a:solidFill>
              <a:srgbClr val="4D4D4D"/>
            </a:solidFill>
            <a:round/>
            <a:headEnd/>
            <a:tailEnd/>
          </a:ln>
        </p:spPr>
        <p:txBody>
          <a:bodyPr/>
          <a:lstStyle/>
          <a:p>
            <a:endParaRPr lang="en-US"/>
          </a:p>
        </p:txBody>
      </p:sp>
      <p:sp>
        <p:nvSpPr>
          <p:cNvPr id="22978" name="Oval 2047"/>
          <p:cNvSpPr>
            <a:spLocks noChangeArrowheads="1"/>
          </p:cNvSpPr>
          <p:nvPr/>
        </p:nvSpPr>
        <p:spPr bwMode="auto">
          <a:xfrm>
            <a:off x="760413" y="4068763"/>
            <a:ext cx="11112" cy="22225"/>
          </a:xfrm>
          <a:prstGeom prst="ellipse">
            <a:avLst/>
          </a:prstGeom>
          <a:solidFill>
            <a:srgbClr val="4D4D4D"/>
          </a:solidFill>
          <a:ln w="7938">
            <a:solidFill>
              <a:srgbClr val="4D4D4D"/>
            </a:solidFill>
            <a:round/>
            <a:headEnd/>
            <a:tailEnd/>
          </a:ln>
        </p:spPr>
        <p:txBody>
          <a:bodyPr/>
          <a:lstStyle/>
          <a:p>
            <a:endParaRPr lang="en-US"/>
          </a:p>
        </p:txBody>
      </p:sp>
      <p:sp>
        <p:nvSpPr>
          <p:cNvPr id="22979" name="Oval 2048"/>
          <p:cNvSpPr>
            <a:spLocks noChangeArrowheads="1"/>
          </p:cNvSpPr>
          <p:nvPr/>
        </p:nvSpPr>
        <p:spPr bwMode="auto">
          <a:xfrm>
            <a:off x="661988" y="4319588"/>
            <a:ext cx="11112" cy="25400"/>
          </a:xfrm>
          <a:prstGeom prst="ellipse">
            <a:avLst/>
          </a:prstGeom>
          <a:solidFill>
            <a:srgbClr val="4D4D4D"/>
          </a:solidFill>
          <a:ln w="7938">
            <a:solidFill>
              <a:srgbClr val="4D4D4D"/>
            </a:solidFill>
            <a:round/>
            <a:headEnd/>
            <a:tailEnd/>
          </a:ln>
        </p:spPr>
        <p:txBody>
          <a:bodyPr/>
          <a:lstStyle/>
          <a:p>
            <a:endParaRPr lang="en-US"/>
          </a:p>
        </p:txBody>
      </p:sp>
      <p:sp>
        <p:nvSpPr>
          <p:cNvPr id="22980" name="Oval 2049"/>
          <p:cNvSpPr>
            <a:spLocks noChangeArrowheads="1"/>
          </p:cNvSpPr>
          <p:nvPr/>
        </p:nvSpPr>
        <p:spPr bwMode="auto">
          <a:xfrm>
            <a:off x="782638" y="4373563"/>
            <a:ext cx="11112" cy="23812"/>
          </a:xfrm>
          <a:prstGeom prst="ellipse">
            <a:avLst/>
          </a:prstGeom>
          <a:solidFill>
            <a:srgbClr val="4D4D4D"/>
          </a:solidFill>
          <a:ln w="7938">
            <a:solidFill>
              <a:srgbClr val="4D4D4D"/>
            </a:solidFill>
            <a:round/>
            <a:headEnd/>
            <a:tailEnd/>
          </a:ln>
        </p:spPr>
        <p:txBody>
          <a:bodyPr/>
          <a:lstStyle/>
          <a:p>
            <a:endParaRPr lang="en-US"/>
          </a:p>
        </p:txBody>
      </p:sp>
      <p:sp>
        <p:nvSpPr>
          <p:cNvPr id="22981" name="Oval 2050"/>
          <p:cNvSpPr>
            <a:spLocks noChangeArrowheads="1"/>
          </p:cNvSpPr>
          <p:nvPr/>
        </p:nvSpPr>
        <p:spPr bwMode="auto">
          <a:xfrm>
            <a:off x="584200" y="4306888"/>
            <a:ext cx="12700" cy="22225"/>
          </a:xfrm>
          <a:prstGeom prst="ellipse">
            <a:avLst/>
          </a:prstGeom>
          <a:solidFill>
            <a:srgbClr val="4D4D4D"/>
          </a:solidFill>
          <a:ln w="7938">
            <a:solidFill>
              <a:srgbClr val="4D4D4D"/>
            </a:solidFill>
            <a:round/>
            <a:headEnd/>
            <a:tailEnd/>
          </a:ln>
        </p:spPr>
        <p:txBody>
          <a:bodyPr/>
          <a:lstStyle/>
          <a:p>
            <a:endParaRPr lang="en-US"/>
          </a:p>
        </p:txBody>
      </p:sp>
      <p:sp>
        <p:nvSpPr>
          <p:cNvPr id="22982" name="Oval 2051"/>
          <p:cNvSpPr>
            <a:spLocks noChangeArrowheads="1"/>
          </p:cNvSpPr>
          <p:nvPr/>
        </p:nvSpPr>
        <p:spPr bwMode="auto">
          <a:xfrm>
            <a:off x="688975" y="4364038"/>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2983" name="Oval 2052"/>
          <p:cNvSpPr>
            <a:spLocks noChangeArrowheads="1"/>
          </p:cNvSpPr>
          <p:nvPr/>
        </p:nvSpPr>
        <p:spPr bwMode="auto">
          <a:xfrm>
            <a:off x="628650" y="4348163"/>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2984" name="Oval 2053"/>
          <p:cNvSpPr>
            <a:spLocks noChangeArrowheads="1"/>
          </p:cNvSpPr>
          <p:nvPr/>
        </p:nvSpPr>
        <p:spPr bwMode="auto">
          <a:xfrm>
            <a:off x="733425" y="4365625"/>
            <a:ext cx="11113" cy="26988"/>
          </a:xfrm>
          <a:prstGeom prst="ellipse">
            <a:avLst/>
          </a:prstGeom>
          <a:solidFill>
            <a:srgbClr val="4D4D4D"/>
          </a:solidFill>
          <a:ln w="7938">
            <a:solidFill>
              <a:srgbClr val="4D4D4D"/>
            </a:solidFill>
            <a:round/>
            <a:headEnd/>
            <a:tailEnd/>
          </a:ln>
        </p:spPr>
        <p:txBody>
          <a:bodyPr/>
          <a:lstStyle/>
          <a:p>
            <a:endParaRPr lang="en-US"/>
          </a:p>
        </p:txBody>
      </p:sp>
      <p:sp>
        <p:nvSpPr>
          <p:cNvPr id="22985" name="Oval 2054"/>
          <p:cNvSpPr>
            <a:spLocks noChangeArrowheads="1"/>
          </p:cNvSpPr>
          <p:nvPr/>
        </p:nvSpPr>
        <p:spPr bwMode="auto">
          <a:xfrm>
            <a:off x="717550" y="4319588"/>
            <a:ext cx="11113" cy="23812"/>
          </a:xfrm>
          <a:prstGeom prst="ellipse">
            <a:avLst/>
          </a:prstGeom>
          <a:solidFill>
            <a:srgbClr val="4D4D4D"/>
          </a:solidFill>
          <a:ln w="7938">
            <a:solidFill>
              <a:srgbClr val="4D4D4D"/>
            </a:solidFill>
            <a:round/>
            <a:headEnd/>
            <a:tailEnd/>
          </a:ln>
        </p:spPr>
        <p:txBody>
          <a:bodyPr/>
          <a:lstStyle/>
          <a:p>
            <a:endParaRPr lang="en-US"/>
          </a:p>
        </p:txBody>
      </p:sp>
      <p:sp>
        <p:nvSpPr>
          <p:cNvPr id="22986" name="Oval 2055"/>
          <p:cNvSpPr>
            <a:spLocks noChangeArrowheads="1"/>
          </p:cNvSpPr>
          <p:nvPr/>
        </p:nvSpPr>
        <p:spPr bwMode="auto">
          <a:xfrm>
            <a:off x="687388" y="4513263"/>
            <a:ext cx="11112" cy="23812"/>
          </a:xfrm>
          <a:prstGeom prst="ellipse">
            <a:avLst/>
          </a:prstGeom>
          <a:solidFill>
            <a:srgbClr val="4D4D4D"/>
          </a:solidFill>
          <a:ln w="7938">
            <a:solidFill>
              <a:srgbClr val="4D4D4D"/>
            </a:solidFill>
            <a:round/>
            <a:headEnd/>
            <a:tailEnd/>
          </a:ln>
        </p:spPr>
        <p:txBody>
          <a:bodyPr/>
          <a:lstStyle/>
          <a:p>
            <a:endParaRPr lang="en-US"/>
          </a:p>
        </p:txBody>
      </p:sp>
      <p:sp>
        <p:nvSpPr>
          <p:cNvPr id="22987" name="Oval 2056"/>
          <p:cNvSpPr>
            <a:spLocks noChangeArrowheads="1"/>
          </p:cNvSpPr>
          <p:nvPr/>
        </p:nvSpPr>
        <p:spPr bwMode="auto">
          <a:xfrm>
            <a:off x="587375" y="4413250"/>
            <a:ext cx="12700" cy="22225"/>
          </a:xfrm>
          <a:prstGeom prst="ellipse">
            <a:avLst/>
          </a:prstGeom>
          <a:solidFill>
            <a:srgbClr val="4D4D4D"/>
          </a:solidFill>
          <a:ln w="7938">
            <a:solidFill>
              <a:srgbClr val="4D4D4D"/>
            </a:solidFill>
            <a:round/>
            <a:headEnd/>
            <a:tailEnd/>
          </a:ln>
        </p:spPr>
        <p:txBody>
          <a:bodyPr/>
          <a:lstStyle/>
          <a:p>
            <a:endParaRPr lang="en-US"/>
          </a:p>
        </p:txBody>
      </p:sp>
      <p:sp>
        <p:nvSpPr>
          <p:cNvPr id="22988" name="Oval 2057"/>
          <p:cNvSpPr>
            <a:spLocks noChangeArrowheads="1"/>
          </p:cNvSpPr>
          <p:nvPr/>
        </p:nvSpPr>
        <p:spPr bwMode="auto">
          <a:xfrm>
            <a:off x="657225" y="4479925"/>
            <a:ext cx="12700" cy="23813"/>
          </a:xfrm>
          <a:prstGeom prst="ellipse">
            <a:avLst/>
          </a:prstGeom>
          <a:solidFill>
            <a:srgbClr val="4D4D4D"/>
          </a:solidFill>
          <a:ln w="7938">
            <a:solidFill>
              <a:srgbClr val="4D4D4D"/>
            </a:solidFill>
            <a:round/>
            <a:headEnd/>
            <a:tailEnd/>
          </a:ln>
        </p:spPr>
        <p:txBody>
          <a:bodyPr/>
          <a:lstStyle/>
          <a:p>
            <a:endParaRPr lang="en-US"/>
          </a:p>
        </p:txBody>
      </p:sp>
      <p:sp>
        <p:nvSpPr>
          <p:cNvPr id="22989" name="Oval 2058"/>
          <p:cNvSpPr>
            <a:spLocks noChangeArrowheads="1"/>
          </p:cNvSpPr>
          <p:nvPr/>
        </p:nvSpPr>
        <p:spPr bwMode="auto">
          <a:xfrm>
            <a:off x="719138" y="4530725"/>
            <a:ext cx="9525" cy="23813"/>
          </a:xfrm>
          <a:prstGeom prst="ellipse">
            <a:avLst/>
          </a:prstGeom>
          <a:solidFill>
            <a:srgbClr val="4D4D4D"/>
          </a:solidFill>
          <a:ln w="7938">
            <a:solidFill>
              <a:srgbClr val="4D4D4D"/>
            </a:solidFill>
            <a:round/>
            <a:headEnd/>
            <a:tailEnd/>
          </a:ln>
        </p:spPr>
        <p:txBody>
          <a:bodyPr/>
          <a:lstStyle/>
          <a:p>
            <a:endParaRPr lang="en-US"/>
          </a:p>
        </p:txBody>
      </p:sp>
      <p:sp>
        <p:nvSpPr>
          <p:cNvPr id="22990" name="Oval 2059"/>
          <p:cNvSpPr>
            <a:spLocks noChangeArrowheads="1"/>
          </p:cNvSpPr>
          <p:nvPr/>
        </p:nvSpPr>
        <p:spPr bwMode="auto">
          <a:xfrm>
            <a:off x="625475" y="4510088"/>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2991" name="Oval 2060"/>
          <p:cNvSpPr>
            <a:spLocks noChangeArrowheads="1"/>
          </p:cNvSpPr>
          <p:nvPr/>
        </p:nvSpPr>
        <p:spPr bwMode="auto">
          <a:xfrm>
            <a:off x="657225" y="4548188"/>
            <a:ext cx="12700" cy="26987"/>
          </a:xfrm>
          <a:prstGeom prst="ellipse">
            <a:avLst/>
          </a:prstGeom>
          <a:solidFill>
            <a:srgbClr val="4D4D4D"/>
          </a:solidFill>
          <a:ln w="7938">
            <a:solidFill>
              <a:srgbClr val="4D4D4D"/>
            </a:solidFill>
            <a:round/>
            <a:headEnd/>
            <a:tailEnd/>
          </a:ln>
        </p:spPr>
        <p:txBody>
          <a:bodyPr/>
          <a:lstStyle/>
          <a:p>
            <a:endParaRPr lang="en-US"/>
          </a:p>
        </p:txBody>
      </p:sp>
      <p:sp>
        <p:nvSpPr>
          <p:cNvPr id="22992" name="Oval 2061"/>
          <p:cNvSpPr>
            <a:spLocks noChangeArrowheads="1"/>
          </p:cNvSpPr>
          <p:nvPr/>
        </p:nvSpPr>
        <p:spPr bwMode="auto">
          <a:xfrm>
            <a:off x="614363" y="4452938"/>
            <a:ext cx="11112" cy="23812"/>
          </a:xfrm>
          <a:prstGeom prst="ellipse">
            <a:avLst/>
          </a:prstGeom>
          <a:solidFill>
            <a:srgbClr val="4D4D4D"/>
          </a:solidFill>
          <a:ln w="7938">
            <a:solidFill>
              <a:srgbClr val="4D4D4D"/>
            </a:solidFill>
            <a:round/>
            <a:headEnd/>
            <a:tailEnd/>
          </a:ln>
        </p:spPr>
        <p:txBody>
          <a:bodyPr/>
          <a:lstStyle/>
          <a:p>
            <a:endParaRPr lang="en-US"/>
          </a:p>
        </p:txBody>
      </p:sp>
      <p:sp>
        <p:nvSpPr>
          <p:cNvPr id="22993" name="Oval 2062"/>
          <p:cNvSpPr>
            <a:spLocks noChangeArrowheads="1"/>
          </p:cNvSpPr>
          <p:nvPr/>
        </p:nvSpPr>
        <p:spPr bwMode="auto">
          <a:xfrm>
            <a:off x="693738" y="4579938"/>
            <a:ext cx="9525" cy="22225"/>
          </a:xfrm>
          <a:prstGeom prst="ellipse">
            <a:avLst/>
          </a:prstGeom>
          <a:solidFill>
            <a:srgbClr val="4D4D4D"/>
          </a:solidFill>
          <a:ln w="7938">
            <a:solidFill>
              <a:srgbClr val="4D4D4D"/>
            </a:solidFill>
            <a:round/>
            <a:headEnd/>
            <a:tailEnd/>
          </a:ln>
        </p:spPr>
        <p:txBody>
          <a:bodyPr/>
          <a:lstStyle/>
          <a:p>
            <a:endParaRPr lang="en-US"/>
          </a:p>
        </p:txBody>
      </p:sp>
      <p:sp>
        <p:nvSpPr>
          <p:cNvPr id="22994" name="Oval 2063"/>
          <p:cNvSpPr>
            <a:spLocks noChangeArrowheads="1"/>
          </p:cNvSpPr>
          <p:nvPr/>
        </p:nvSpPr>
        <p:spPr bwMode="auto">
          <a:xfrm>
            <a:off x="588963" y="4486275"/>
            <a:ext cx="11112" cy="22225"/>
          </a:xfrm>
          <a:prstGeom prst="ellipse">
            <a:avLst/>
          </a:prstGeom>
          <a:solidFill>
            <a:srgbClr val="4D4D4D"/>
          </a:solidFill>
          <a:ln w="7938">
            <a:solidFill>
              <a:srgbClr val="4D4D4D"/>
            </a:solidFill>
            <a:round/>
            <a:headEnd/>
            <a:tailEnd/>
          </a:ln>
        </p:spPr>
        <p:txBody>
          <a:bodyPr/>
          <a:lstStyle/>
          <a:p>
            <a:endParaRPr lang="en-US"/>
          </a:p>
        </p:txBody>
      </p:sp>
      <p:sp>
        <p:nvSpPr>
          <p:cNvPr id="22995" name="Oval 2064"/>
          <p:cNvSpPr>
            <a:spLocks noChangeArrowheads="1"/>
          </p:cNvSpPr>
          <p:nvPr/>
        </p:nvSpPr>
        <p:spPr bwMode="auto">
          <a:xfrm>
            <a:off x="693738" y="4113213"/>
            <a:ext cx="9525" cy="23812"/>
          </a:xfrm>
          <a:prstGeom prst="ellipse">
            <a:avLst/>
          </a:prstGeom>
          <a:solidFill>
            <a:srgbClr val="4D4D4D"/>
          </a:solidFill>
          <a:ln w="7938">
            <a:solidFill>
              <a:srgbClr val="4D4D4D"/>
            </a:solidFill>
            <a:round/>
            <a:headEnd/>
            <a:tailEnd/>
          </a:ln>
        </p:spPr>
        <p:txBody>
          <a:bodyPr/>
          <a:lstStyle/>
          <a:p>
            <a:endParaRPr lang="en-US"/>
          </a:p>
        </p:txBody>
      </p:sp>
      <p:sp>
        <p:nvSpPr>
          <p:cNvPr id="22996" name="Oval 2065"/>
          <p:cNvSpPr>
            <a:spLocks noChangeArrowheads="1"/>
          </p:cNvSpPr>
          <p:nvPr/>
        </p:nvSpPr>
        <p:spPr bwMode="auto">
          <a:xfrm>
            <a:off x="730250" y="4603750"/>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2997" name="Oval 2066"/>
          <p:cNvSpPr>
            <a:spLocks noChangeArrowheads="1"/>
          </p:cNvSpPr>
          <p:nvPr/>
        </p:nvSpPr>
        <p:spPr bwMode="auto">
          <a:xfrm>
            <a:off x="603250" y="4354513"/>
            <a:ext cx="12700" cy="25400"/>
          </a:xfrm>
          <a:prstGeom prst="ellipse">
            <a:avLst/>
          </a:prstGeom>
          <a:solidFill>
            <a:srgbClr val="4D4D4D"/>
          </a:solidFill>
          <a:ln w="7938">
            <a:solidFill>
              <a:srgbClr val="4D4D4D"/>
            </a:solidFill>
            <a:round/>
            <a:headEnd/>
            <a:tailEnd/>
          </a:ln>
        </p:spPr>
        <p:txBody>
          <a:bodyPr/>
          <a:lstStyle/>
          <a:p>
            <a:endParaRPr lang="en-US"/>
          </a:p>
        </p:txBody>
      </p:sp>
      <p:sp>
        <p:nvSpPr>
          <p:cNvPr id="22998" name="Oval 2067"/>
          <p:cNvSpPr>
            <a:spLocks noChangeArrowheads="1"/>
          </p:cNvSpPr>
          <p:nvPr/>
        </p:nvSpPr>
        <p:spPr bwMode="auto">
          <a:xfrm>
            <a:off x="704850" y="4175125"/>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2999" name="Oval 2068"/>
          <p:cNvSpPr>
            <a:spLocks noChangeArrowheads="1"/>
          </p:cNvSpPr>
          <p:nvPr/>
        </p:nvSpPr>
        <p:spPr bwMode="auto">
          <a:xfrm>
            <a:off x="655638" y="4370388"/>
            <a:ext cx="12700" cy="22225"/>
          </a:xfrm>
          <a:prstGeom prst="ellipse">
            <a:avLst/>
          </a:prstGeom>
          <a:solidFill>
            <a:srgbClr val="4D4D4D"/>
          </a:solidFill>
          <a:ln w="7938">
            <a:solidFill>
              <a:srgbClr val="4D4D4D"/>
            </a:solidFill>
            <a:round/>
            <a:headEnd/>
            <a:tailEnd/>
          </a:ln>
        </p:spPr>
        <p:txBody>
          <a:bodyPr/>
          <a:lstStyle/>
          <a:p>
            <a:endParaRPr lang="en-US"/>
          </a:p>
        </p:txBody>
      </p:sp>
      <p:sp>
        <p:nvSpPr>
          <p:cNvPr id="23000" name="Oval 2069"/>
          <p:cNvSpPr>
            <a:spLocks noChangeArrowheads="1"/>
          </p:cNvSpPr>
          <p:nvPr/>
        </p:nvSpPr>
        <p:spPr bwMode="auto">
          <a:xfrm>
            <a:off x="673100" y="4194175"/>
            <a:ext cx="9525" cy="25400"/>
          </a:xfrm>
          <a:prstGeom prst="ellipse">
            <a:avLst/>
          </a:prstGeom>
          <a:solidFill>
            <a:srgbClr val="4D4D4D"/>
          </a:solidFill>
          <a:ln w="7938">
            <a:solidFill>
              <a:srgbClr val="4D4D4D"/>
            </a:solidFill>
            <a:round/>
            <a:headEnd/>
            <a:tailEnd/>
          </a:ln>
        </p:spPr>
        <p:txBody>
          <a:bodyPr/>
          <a:lstStyle/>
          <a:p>
            <a:endParaRPr lang="en-US"/>
          </a:p>
        </p:txBody>
      </p:sp>
      <p:sp>
        <p:nvSpPr>
          <p:cNvPr id="23001" name="Oval 2070"/>
          <p:cNvSpPr>
            <a:spLocks noChangeArrowheads="1"/>
          </p:cNvSpPr>
          <p:nvPr/>
        </p:nvSpPr>
        <p:spPr bwMode="auto">
          <a:xfrm>
            <a:off x="754063" y="4567238"/>
            <a:ext cx="11112" cy="25400"/>
          </a:xfrm>
          <a:prstGeom prst="ellipse">
            <a:avLst/>
          </a:prstGeom>
          <a:solidFill>
            <a:srgbClr val="4D4D4D"/>
          </a:solidFill>
          <a:ln w="7938">
            <a:solidFill>
              <a:srgbClr val="4D4D4D"/>
            </a:solidFill>
            <a:round/>
            <a:headEnd/>
            <a:tailEnd/>
          </a:ln>
        </p:spPr>
        <p:txBody>
          <a:bodyPr/>
          <a:lstStyle/>
          <a:p>
            <a:endParaRPr lang="en-US"/>
          </a:p>
        </p:txBody>
      </p:sp>
      <p:sp>
        <p:nvSpPr>
          <p:cNvPr id="23002" name="Oval 2071"/>
          <p:cNvSpPr>
            <a:spLocks noChangeArrowheads="1"/>
          </p:cNvSpPr>
          <p:nvPr/>
        </p:nvSpPr>
        <p:spPr bwMode="auto">
          <a:xfrm>
            <a:off x="636588" y="4227513"/>
            <a:ext cx="11112" cy="25400"/>
          </a:xfrm>
          <a:prstGeom prst="ellipse">
            <a:avLst/>
          </a:prstGeom>
          <a:solidFill>
            <a:srgbClr val="4D4D4D"/>
          </a:solidFill>
          <a:ln w="7938">
            <a:solidFill>
              <a:srgbClr val="4D4D4D"/>
            </a:solidFill>
            <a:round/>
            <a:headEnd/>
            <a:tailEnd/>
          </a:ln>
        </p:spPr>
        <p:txBody>
          <a:bodyPr/>
          <a:lstStyle/>
          <a:p>
            <a:endParaRPr lang="en-US"/>
          </a:p>
        </p:txBody>
      </p:sp>
      <p:sp>
        <p:nvSpPr>
          <p:cNvPr id="23003" name="Oval 2072"/>
          <p:cNvSpPr>
            <a:spLocks noChangeArrowheads="1"/>
          </p:cNvSpPr>
          <p:nvPr/>
        </p:nvSpPr>
        <p:spPr bwMode="auto">
          <a:xfrm>
            <a:off x="765175" y="4630738"/>
            <a:ext cx="11113" cy="22225"/>
          </a:xfrm>
          <a:prstGeom prst="ellipse">
            <a:avLst/>
          </a:prstGeom>
          <a:solidFill>
            <a:srgbClr val="4D4D4D"/>
          </a:solidFill>
          <a:ln w="7938">
            <a:solidFill>
              <a:srgbClr val="4D4D4D"/>
            </a:solidFill>
            <a:round/>
            <a:headEnd/>
            <a:tailEnd/>
          </a:ln>
        </p:spPr>
        <p:txBody>
          <a:bodyPr/>
          <a:lstStyle/>
          <a:p>
            <a:endParaRPr lang="en-US"/>
          </a:p>
        </p:txBody>
      </p:sp>
      <p:sp>
        <p:nvSpPr>
          <p:cNvPr id="23004" name="Freeform 2073"/>
          <p:cNvSpPr>
            <a:spLocks/>
          </p:cNvSpPr>
          <p:nvPr/>
        </p:nvSpPr>
        <p:spPr bwMode="auto">
          <a:xfrm>
            <a:off x="947738" y="3902075"/>
            <a:ext cx="944562" cy="19050"/>
          </a:xfrm>
          <a:custGeom>
            <a:avLst/>
            <a:gdLst>
              <a:gd name="T0" fmla="*/ 0 w 1190"/>
              <a:gd name="T1" fmla="*/ 2147483647 h 23"/>
              <a:gd name="T2" fmla="*/ 0 w 1190"/>
              <a:gd name="T3" fmla="*/ 2147483647 h 23"/>
              <a:gd name="T4" fmla="*/ 2147483647 w 1190"/>
              <a:gd name="T5" fmla="*/ 2147483647 h 23"/>
              <a:gd name="T6" fmla="*/ 2147483647 w 1190"/>
              <a:gd name="T7" fmla="*/ 0 h 23"/>
              <a:gd name="T8" fmla="*/ 0 w 1190"/>
              <a:gd name="T9" fmla="*/ 2147483647 h 23"/>
              <a:gd name="T10" fmla="*/ 0 60000 65536"/>
              <a:gd name="T11" fmla="*/ 0 60000 65536"/>
              <a:gd name="T12" fmla="*/ 0 60000 65536"/>
              <a:gd name="T13" fmla="*/ 0 60000 65536"/>
              <a:gd name="T14" fmla="*/ 0 60000 65536"/>
              <a:gd name="T15" fmla="*/ 0 w 1190"/>
              <a:gd name="T16" fmla="*/ 0 h 23"/>
              <a:gd name="T17" fmla="*/ 1190 w 1190"/>
              <a:gd name="T18" fmla="*/ 23 h 23"/>
            </a:gdLst>
            <a:ahLst/>
            <a:cxnLst>
              <a:cxn ang="T10">
                <a:pos x="T0" y="T1"/>
              </a:cxn>
              <a:cxn ang="T11">
                <a:pos x="T2" y="T3"/>
              </a:cxn>
              <a:cxn ang="T12">
                <a:pos x="T4" y="T5"/>
              </a:cxn>
              <a:cxn ang="T13">
                <a:pos x="T6" y="T7"/>
              </a:cxn>
              <a:cxn ang="T14">
                <a:pos x="T8" y="T9"/>
              </a:cxn>
            </a:cxnLst>
            <a:rect l="T15" t="T16" r="T17" b="T18"/>
            <a:pathLst>
              <a:path w="1190" h="23">
                <a:moveTo>
                  <a:pt x="0" y="4"/>
                </a:moveTo>
                <a:lnTo>
                  <a:pt x="0" y="23"/>
                </a:lnTo>
                <a:lnTo>
                  <a:pt x="1190" y="18"/>
                </a:lnTo>
                <a:lnTo>
                  <a:pt x="1190" y="0"/>
                </a:lnTo>
                <a:lnTo>
                  <a:pt x="0" y="4"/>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005" name="Freeform 2074"/>
          <p:cNvSpPr>
            <a:spLocks/>
          </p:cNvSpPr>
          <p:nvPr/>
        </p:nvSpPr>
        <p:spPr bwMode="auto">
          <a:xfrm>
            <a:off x="947738" y="4046538"/>
            <a:ext cx="944562" cy="19050"/>
          </a:xfrm>
          <a:custGeom>
            <a:avLst/>
            <a:gdLst>
              <a:gd name="T0" fmla="*/ 0 w 1190"/>
              <a:gd name="T1" fmla="*/ 2147483647 h 24"/>
              <a:gd name="T2" fmla="*/ 0 w 1190"/>
              <a:gd name="T3" fmla="*/ 2147483647 h 24"/>
              <a:gd name="T4" fmla="*/ 2147483647 w 1190"/>
              <a:gd name="T5" fmla="*/ 2147483647 h 24"/>
              <a:gd name="T6" fmla="*/ 2147483647 w 1190"/>
              <a:gd name="T7" fmla="*/ 0 h 24"/>
              <a:gd name="T8" fmla="*/ 0 w 1190"/>
              <a:gd name="T9" fmla="*/ 2147483647 h 24"/>
              <a:gd name="T10" fmla="*/ 0 60000 65536"/>
              <a:gd name="T11" fmla="*/ 0 60000 65536"/>
              <a:gd name="T12" fmla="*/ 0 60000 65536"/>
              <a:gd name="T13" fmla="*/ 0 60000 65536"/>
              <a:gd name="T14" fmla="*/ 0 60000 65536"/>
              <a:gd name="T15" fmla="*/ 0 w 1190"/>
              <a:gd name="T16" fmla="*/ 0 h 24"/>
              <a:gd name="T17" fmla="*/ 1190 w 1190"/>
              <a:gd name="T18" fmla="*/ 24 h 24"/>
            </a:gdLst>
            <a:ahLst/>
            <a:cxnLst>
              <a:cxn ang="T10">
                <a:pos x="T0" y="T1"/>
              </a:cxn>
              <a:cxn ang="T11">
                <a:pos x="T2" y="T3"/>
              </a:cxn>
              <a:cxn ang="T12">
                <a:pos x="T4" y="T5"/>
              </a:cxn>
              <a:cxn ang="T13">
                <a:pos x="T6" y="T7"/>
              </a:cxn>
              <a:cxn ang="T14">
                <a:pos x="T8" y="T9"/>
              </a:cxn>
            </a:cxnLst>
            <a:rect l="T15" t="T16" r="T17" b="T18"/>
            <a:pathLst>
              <a:path w="1190" h="24">
                <a:moveTo>
                  <a:pt x="0" y="6"/>
                </a:moveTo>
                <a:lnTo>
                  <a:pt x="0" y="24"/>
                </a:lnTo>
                <a:lnTo>
                  <a:pt x="1190" y="19"/>
                </a:lnTo>
                <a:lnTo>
                  <a:pt x="1190" y="0"/>
                </a:lnTo>
                <a:lnTo>
                  <a:pt x="0" y="6"/>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006" name="Freeform 2075"/>
          <p:cNvSpPr>
            <a:spLocks/>
          </p:cNvSpPr>
          <p:nvPr/>
        </p:nvSpPr>
        <p:spPr bwMode="auto">
          <a:xfrm>
            <a:off x="944563" y="4279900"/>
            <a:ext cx="942975" cy="20638"/>
          </a:xfrm>
          <a:custGeom>
            <a:avLst/>
            <a:gdLst>
              <a:gd name="T0" fmla="*/ 0 w 1188"/>
              <a:gd name="T1" fmla="*/ 2147483647 h 26"/>
              <a:gd name="T2" fmla="*/ 0 w 1188"/>
              <a:gd name="T3" fmla="*/ 2147483647 h 26"/>
              <a:gd name="T4" fmla="*/ 2147483647 w 1188"/>
              <a:gd name="T5" fmla="*/ 2147483647 h 26"/>
              <a:gd name="T6" fmla="*/ 2147483647 w 1188"/>
              <a:gd name="T7" fmla="*/ 0 h 26"/>
              <a:gd name="T8" fmla="*/ 0 w 1188"/>
              <a:gd name="T9" fmla="*/ 2147483647 h 26"/>
              <a:gd name="T10" fmla="*/ 0 60000 65536"/>
              <a:gd name="T11" fmla="*/ 0 60000 65536"/>
              <a:gd name="T12" fmla="*/ 0 60000 65536"/>
              <a:gd name="T13" fmla="*/ 0 60000 65536"/>
              <a:gd name="T14" fmla="*/ 0 60000 65536"/>
              <a:gd name="T15" fmla="*/ 0 w 1188"/>
              <a:gd name="T16" fmla="*/ 0 h 26"/>
              <a:gd name="T17" fmla="*/ 1188 w 1188"/>
              <a:gd name="T18" fmla="*/ 26 h 26"/>
            </a:gdLst>
            <a:ahLst/>
            <a:cxnLst>
              <a:cxn ang="T10">
                <a:pos x="T0" y="T1"/>
              </a:cxn>
              <a:cxn ang="T11">
                <a:pos x="T2" y="T3"/>
              </a:cxn>
              <a:cxn ang="T12">
                <a:pos x="T4" y="T5"/>
              </a:cxn>
              <a:cxn ang="T13">
                <a:pos x="T6" y="T7"/>
              </a:cxn>
              <a:cxn ang="T14">
                <a:pos x="T8" y="T9"/>
              </a:cxn>
            </a:cxnLst>
            <a:rect l="T15" t="T16" r="T17" b="T18"/>
            <a:pathLst>
              <a:path w="1188" h="26">
                <a:moveTo>
                  <a:pt x="0" y="8"/>
                </a:moveTo>
                <a:lnTo>
                  <a:pt x="0" y="26"/>
                </a:lnTo>
                <a:lnTo>
                  <a:pt x="1188" y="18"/>
                </a:lnTo>
                <a:lnTo>
                  <a:pt x="1188" y="0"/>
                </a:lnTo>
                <a:lnTo>
                  <a:pt x="0" y="8"/>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007" name="Freeform 2076"/>
          <p:cNvSpPr>
            <a:spLocks/>
          </p:cNvSpPr>
          <p:nvPr/>
        </p:nvSpPr>
        <p:spPr bwMode="auto">
          <a:xfrm>
            <a:off x="944563" y="4408488"/>
            <a:ext cx="942975" cy="19050"/>
          </a:xfrm>
          <a:custGeom>
            <a:avLst/>
            <a:gdLst>
              <a:gd name="T0" fmla="*/ 0 w 1188"/>
              <a:gd name="T1" fmla="*/ 2147483647 h 25"/>
              <a:gd name="T2" fmla="*/ 0 w 1188"/>
              <a:gd name="T3" fmla="*/ 2147483647 h 25"/>
              <a:gd name="T4" fmla="*/ 2147483647 w 1188"/>
              <a:gd name="T5" fmla="*/ 2147483647 h 25"/>
              <a:gd name="T6" fmla="*/ 2147483647 w 1188"/>
              <a:gd name="T7" fmla="*/ 0 h 25"/>
              <a:gd name="T8" fmla="*/ 0 w 1188"/>
              <a:gd name="T9" fmla="*/ 2147483647 h 25"/>
              <a:gd name="T10" fmla="*/ 0 60000 65536"/>
              <a:gd name="T11" fmla="*/ 0 60000 65536"/>
              <a:gd name="T12" fmla="*/ 0 60000 65536"/>
              <a:gd name="T13" fmla="*/ 0 60000 65536"/>
              <a:gd name="T14" fmla="*/ 0 60000 65536"/>
              <a:gd name="T15" fmla="*/ 0 w 1188"/>
              <a:gd name="T16" fmla="*/ 0 h 25"/>
              <a:gd name="T17" fmla="*/ 1188 w 1188"/>
              <a:gd name="T18" fmla="*/ 25 h 25"/>
            </a:gdLst>
            <a:ahLst/>
            <a:cxnLst>
              <a:cxn ang="T10">
                <a:pos x="T0" y="T1"/>
              </a:cxn>
              <a:cxn ang="T11">
                <a:pos x="T2" y="T3"/>
              </a:cxn>
              <a:cxn ang="T12">
                <a:pos x="T4" y="T5"/>
              </a:cxn>
              <a:cxn ang="T13">
                <a:pos x="T6" y="T7"/>
              </a:cxn>
              <a:cxn ang="T14">
                <a:pos x="T8" y="T9"/>
              </a:cxn>
            </a:cxnLst>
            <a:rect l="T15" t="T16" r="T17" b="T18"/>
            <a:pathLst>
              <a:path w="1188" h="25">
                <a:moveTo>
                  <a:pt x="0" y="6"/>
                </a:moveTo>
                <a:lnTo>
                  <a:pt x="0" y="25"/>
                </a:lnTo>
                <a:lnTo>
                  <a:pt x="1188" y="18"/>
                </a:lnTo>
                <a:lnTo>
                  <a:pt x="1188" y="0"/>
                </a:lnTo>
                <a:lnTo>
                  <a:pt x="0" y="6"/>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008" name="Freeform 2077"/>
          <p:cNvSpPr>
            <a:spLocks/>
          </p:cNvSpPr>
          <p:nvPr/>
        </p:nvSpPr>
        <p:spPr bwMode="auto">
          <a:xfrm>
            <a:off x="947738" y="4656138"/>
            <a:ext cx="944562" cy="19050"/>
          </a:xfrm>
          <a:custGeom>
            <a:avLst/>
            <a:gdLst>
              <a:gd name="T0" fmla="*/ 0 w 1190"/>
              <a:gd name="T1" fmla="*/ 2147483647 h 24"/>
              <a:gd name="T2" fmla="*/ 0 w 1190"/>
              <a:gd name="T3" fmla="*/ 2147483647 h 24"/>
              <a:gd name="T4" fmla="*/ 2147483647 w 1190"/>
              <a:gd name="T5" fmla="*/ 2147483647 h 24"/>
              <a:gd name="T6" fmla="*/ 2147483647 w 1190"/>
              <a:gd name="T7" fmla="*/ 0 h 24"/>
              <a:gd name="T8" fmla="*/ 0 w 1190"/>
              <a:gd name="T9" fmla="*/ 2147483647 h 24"/>
              <a:gd name="T10" fmla="*/ 0 60000 65536"/>
              <a:gd name="T11" fmla="*/ 0 60000 65536"/>
              <a:gd name="T12" fmla="*/ 0 60000 65536"/>
              <a:gd name="T13" fmla="*/ 0 60000 65536"/>
              <a:gd name="T14" fmla="*/ 0 60000 65536"/>
              <a:gd name="T15" fmla="*/ 0 w 1190"/>
              <a:gd name="T16" fmla="*/ 0 h 24"/>
              <a:gd name="T17" fmla="*/ 1190 w 1190"/>
              <a:gd name="T18" fmla="*/ 24 h 24"/>
            </a:gdLst>
            <a:ahLst/>
            <a:cxnLst>
              <a:cxn ang="T10">
                <a:pos x="T0" y="T1"/>
              </a:cxn>
              <a:cxn ang="T11">
                <a:pos x="T2" y="T3"/>
              </a:cxn>
              <a:cxn ang="T12">
                <a:pos x="T4" y="T5"/>
              </a:cxn>
              <a:cxn ang="T13">
                <a:pos x="T6" y="T7"/>
              </a:cxn>
              <a:cxn ang="T14">
                <a:pos x="T8" y="T9"/>
              </a:cxn>
            </a:cxnLst>
            <a:rect l="T15" t="T16" r="T17" b="T18"/>
            <a:pathLst>
              <a:path w="1190" h="24">
                <a:moveTo>
                  <a:pt x="0" y="6"/>
                </a:moveTo>
                <a:lnTo>
                  <a:pt x="0" y="24"/>
                </a:lnTo>
                <a:lnTo>
                  <a:pt x="1190" y="18"/>
                </a:lnTo>
                <a:lnTo>
                  <a:pt x="1190" y="0"/>
                </a:lnTo>
                <a:lnTo>
                  <a:pt x="0" y="6"/>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009" name="Freeform 2078"/>
          <p:cNvSpPr>
            <a:spLocks/>
          </p:cNvSpPr>
          <p:nvPr/>
        </p:nvSpPr>
        <p:spPr bwMode="auto">
          <a:xfrm>
            <a:off x="947738" y="4795838"/>
            <a:ext cx="944562" cy="22225"/>
          </a:xfrm>
          <a:custGeom>
            <a:avLst/>
            <a:gdLst>
              <a:gd name="T0" fmla="*/ 0 w 1190"/>
              <a:gd name="T1" fmla="*/ 2147483647 h 27"/>
              <a:gd name="T2" fmla="*/ 0 w 1190"/>
              <a:gd name="T3" fmla="*/ 2147483647 h 27"/>
              <a:gd name="T4" fmla="*/ 2147483647 w 1190"/>
              <a:gd name="T5" fmla="*/ 2147483647 h 27"/>
              <a:gd name="T6" fmla="*/ 2147483647 w 1190"/>
              <a:gd name="T7" fmla="*/ 0 h 27"/>
              <a:gd name="T8" fmla="*/ 0 w 1190"/>
              <a:gd name="T9" fmla="*/ 2147483647 h 27"/>
              <a:gd name="T10" fmla="*/ 0 60000 65536"/>
              <a:gd name="T11" fmla="*/ 0 60000 65536"/>
              <a:gd name="T12" fmla="*/ 0 60000 65536"/>
              <a:gd name="T13" fmla="*/ 0 60000 65536"/>
              <a:gd name="T14" fmla="*/ 0 60000 65536"/>
              <a:gd name="T15" fmla="*/ 0 w 1190"/>
              <a:gd name="T16" fmla="*/ 0 h 27"/>
              <a:gd name="T17" fmla="*/ 1190 w 1190"/>
              <a:gd name="T18" fmla="*/ 27 h 27"/>
            </a:gdLst>
            <a:ahLst/>
            <a:cxnLst>
              <a:cxn ang="T10">
                <a:pos x="T0" y="T1"/>
              </a:cxn>
              <a:cxn ang="T11">
                <a:pos x="T2" y="T3"/>
              </a:cxn>
              <a:cxn ang="T12">
                <a:pos x="T4" y="T5"/>
              </a:cxn>
              <a:cxn ang="T13">
                <a:pos x="T6" y="T7"/>
              </a:cxn>
              <a:cxn ang="T14">
                <a:pos x="T8" y="T9"/>
              </a:cxn>
            </a:cxnLst>
            <a:rect l="T15" t="T16" r="T17" b="T18"/>
            <a:pathLst>
              <a:path w="1190" h="27">
                <a:moveTo>
                  <a:pt x="0" y="9"/>
                </a:moveTo>
                <a:lnTo>
                  <a:pt x="0" y="27"/>
                </a:lnTo>
                <a:lnTo>
                  <a:pt x="1190" y="18"/>
                </a:lnTo>
                <a:lnTo>
                  <a:pt x="1190" y="0"/>
                </a:lnTo>
                <a:lnTo>
                  <a:pt x="0" y="9"/>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010" name="Rectangle 2079"/>
          <p:cNvSpPr>
            <a:spLocks noChangeArrowheads="1"/>
          </p:cNvSpPr>
          <p:nvPr/>
        </p:nvSpPr>
        <p:spPr bwMode="auto">
          <a:xfrm>
            <a:off x="1887538" y="3913188"/>
            <a:ext cx="14287" cy="141287"/>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011" name="Rectangle 2080"/>
          <p:cNvSpPr>
            <a:spLocks noChangeArrowheads="1"/>
          </p:cNvSpPr>
          <p:nvPr/>
        </p:nvSpPr>
        <p:spPr bwMode="auto">
          <a:xfrm>
            <a:off x="1884363" y="4270375"/>
            <a:ext cx="15875" cy="141288"/>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012" name="Rectangle 2081"/>
          <p:cNvSpPr>
            <a:spLocks noChangeArrowheads="1"/>
          </p:cNvSpPr>
          <p:nvPr/>
        </p:nvSpPr>
        <p:spPr bwMode="auto">
          <a:xfrm>
            <a:off x="1893888" y="4659313"/>
            <a:ext cx="14287" cy="139700"/>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013" name="Rectangle 2082"/>
          <p:cNvSpPr>
            <a:spLocks noChangeArrowheads="1"/>
          </p:cNvSpPr>
          <p:nvPr/>
        </p:nvSpPr>
        <p:spPr bwMode="auto">
          <a:xfrm>
            <a:off x="427038" y="3454400"/>
            <a:ext cx="19050"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014" name="Freeform 2083"/>
          <p:cNvSpPr>
            <a:spLocks/>
          </p:cNvSpPr>
          <p:nvPr/>
        </p:nvSpPr>
        <p:spPr bwMode="auto">
          <a:xfrm>
            <a:off x="1676400" y="4503738"/>
            <a:ext cx="165100" cy="192087"/>
          </a:xfrm>
          <a:custGeom>
            <a:avLst/>
            <a:gdLst>
              <a:gd name="T0" fmla="*/ 2147483647 w 208"/>
              <a:gd name="T1" fmla="*/ 2147483647 h 243"/>
              <a:gd name="T2" fmla="*/ 2147483647 w 208"/>
              <a:gd name="T3" fmla="*/ 2147483647 h 243"/>
              <a:gd name="T4" fmla="*/ 2147483647 w 208"/>
              <a:gd name="T5" fmla="*/ 2147483647 h 243"/>
              <a:gd name="T6" fmla="*/ 2147483647 w 208"/>
              <a:gd name="T7" fmla="*/ 2147483647 h 243"/>
              <a:gd name="T8" fmla="*/ 2147483647 w 208"/>
              <a:gd name="T9" fmla="*/ 2147483647 h 243"/>
              <a:gd name="T10" fmla="*/ 2147483647 w 208"/>
              <a:gd name="T11" fmla="*/ 2147483647 h 243"/>
              <a:gd name="T12" fmla="*/ 2147483647 w 208"/>
              <a:gd name="T13" fmla="*/ 2147483647 h 243"/>
              <a:gd name="T14" fmla="*/ 2147483647 w 208"/>
              <a:gd name="T15" fmla="*/ 2147483647 h 243"/>
              <a:gd name="T16" fmla="*/ 2147483647 w 208"/>
              <a:gd name="T17" fmla="*/ 2147483647 h 243"/>
              <a:gd name="T18" fmla="*/ 2147483647 w 208"/>
              <a:gd name="T19" fmla="*/ 2147483647 h 243"/>
              <a:gd name="T20" fmla="*/ 2147483647 w 208"/>
              <a:gd name="T21" fmla="*/ 2147483647 h 243"/>
              <a:gd name="T22" fmla="*/ 2147483647 w 208"/>
              <a:gd name="T23" fmla="*/ 2147483647 h 243"/>
              <a:gd name="T24" fmla="*/ 2147483647 w 208"/>
              <a:gd name="T25" fmla="*/ 2147483647 h 243"/>
              <a:gd name="T26" fmla="*/ 2147483647 w 208"/>
              <a:gd name="T27" fmla="*/ 2147483647 h 243"/>
              <a:gd name="T28" fmla="*/ 2147483647 w 208"/>
              <a:gd name="T29" fmla="*/ 2147483647 h 243"/>
              <a:gd name="T30" fmla="*/ 2147483647 w 208"/>
              <a:gd name="T31" fmla="*/ 2147483647 h 243"/>
              <a:gd name="T32" fmla="*/ 2147483647 w 208"/>
              <a:gd name="T33" fmla="*/ 2147483647 h 243"/>
              <a:gd name="T34" fmla="*/ 2147483647 w 208"/>
              <a:gd name="T35" fmla="*/ 2147483647 h 243"/>
              <a:gd name="T36" fmla="*/ 2147483647 w 208"/>
              <a:gd name="T37" fmla="*/ 2147483647 h 243"/>
              <a:gd name="T38" fmla="*/ 2147483647 w 208"/>
              <a:gd name="T39" fmla="*/ 2147483647 h 243"/>
              <a:gd name="T40" fmla="*/ 2147483647 w 208"/>
              <a:gd name="T41" fmla="*/ 2147483647 h 243"/>
              <a:gd name="T42" fmla="*/ 2147483647 w 208"/>
              <a:gd name="T43" fmla="*/ 2147483647 h 243"/>
              <a:gd name="T44" fmla="*/ 2147483647 w 208"/>
              <a:gd name="T45" fmla="*/ 2147483647 h 243"/>
              <a:gd name="T46" fmla="*/ 2147483647 w 208"/>
              <a:gd name="T47" fmla="*/ 2147483647 h 243"/>
              <a:gd name="T48" fmla="*/ 2147483647 w 208"/>
              <a:gd name="T49" fmla="*/ 2147483647 h 243"/>
              <a:gd name="T50" fmla="*/ 2147483647 w 208"/>
              <a:gd name="T51" fmla="*/ 2147483647 h 243"/>
              <a:gd name="T52" fmla="*/ 2147483647 w 208"/>
              <a:gd name="T53" fmla="*/ 2147483647 h 243"/>
              <a:gd name="T54" fmla="*/ 2147483647 w 208"/>
              <a:gd name="T55" fmla="*/ 2147483647 h 243"/>
              <a:gd name="T56" fmla="*/ 2147483647 w 208"/>
              <a:gd name="T57" fmla="*/ 2147483647 h 243"/>
              <a:gd name="T58" fmla="*/ 2147483647 w 208"/>
              <a:gd name="T59" fmla="*/ 2147483647 h 243"/>
              <a:gd name="T60" fmla="*/ 2147483647 w 208"/>
              <a:gd name="T61" fmla="*/ 2147483647 h 243"/>
              <a:gd name="T62" fmla="*/ 2147483647 w 208"/>
              <a:gd name="T63" fmla="*/ 2147483647 h 243"/>
              <a:gd name="T64" fmla="*/ 2147483647 w 208"/>
              <a:gd name="T65" fmla="*/ 2147483647 h 243"/>
              <a:gd name="T66" fmla="*/ 2147483647 w 208"/>
              <a:gd name="T67" fmla="*/ 2147483647 h 243"/>
              <a:gd name="T68" fmla="*/ 2147483647 w 208"/>
              <a:gd name="T69" fmla="*/ 2147483647 h 243"/>
              <a:gd name="T70" fmla="*/ 2147483647 w 208"/>
              <a:gd name="T71" fmla="*/ 2147483647 h 243"/>
              <a:gd name="T72" fmla="*/ 2147483647 w 208"/>
              <a:gd name="T73" fmla="*/ 2147483647 h 243"/>
              <a:gd name="T74" fmla="*/ 2147483647 w 208"/>
              <a:gd name="T75" fmla="*/ 2147483647 h 243"/>
              <a:gd name="T76" fmla="*/ 2147483647 w 208"/>
              <a:gd name="T77" fmla="*/ 2147483647 h 243"/>
              <a:gd name="T78" fmla="*/ 2147483647 w 208"/>
              <a:gd name="T79" fmla="*/ 2147483647 h 243"/>
              <a:gd name="T80" fmla="*/ 2147483647 w 208"/>
              <a:gd name="T81" fmla="*/ 2147483647 h 24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08"/>
              <a:gd name="T124" fmla="*/ 0 h 243"/>
              <a:gd name="T125" fmla="*/ 208 w 208"/>
              <a:gd name="T126" fmla="*/ 243 h 24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08" h="243">
                <a:moveTo>
                  <a:pt x="0" y="223"/>
                </a:moveTo>
                <a:lnTo>
                  <a:pt x="8" y="231"/>
                </a:lnTo>
                <a:lnTo>
                  <a:pt x="12" y="233"/>
                </a:lnTo>
                <a:lnTo>
                  <a:pt x="16" y="238"/>
                </a:lnTo>
                <a:lnTo>
                  <a:pt x="22" y="239"/>
                </a:lnTo>
                <a:lnTo>
                  <a:pt x="27" y="241"/>
                </a:lnTo>
                <a:lnTo>
                  <a:pt x="32" y="243"/>
                </a:lnTo>
                <a:lnTo>
                  <a:pt x="37" y="243"/>
                </a:lnTo>
                <a:lnTo>
                  <a:pt x="42" y="243"/>
                </a:lnTo>
                <a:lnTo>
                  <a:pt x="50" y="241"/>
                </a:lnTo>
                <a:lnTo>
                  <a:pt x="56" y="239"/>
                </a:lnTo>
                <a:lnTo>
                  <a:pt x="63" y="236"/>
                </a:lnTo>
                <a:lnTo>
                  <a:pt x="70" y="232"/>
                </a:lnTo>
                <a:lnTo>
                  <a:pt x="78" y="227"/>
                </a:lnTo>
                <a:lnTo>
                  <a:pt x="86" y="223"/>
                </a:lnTo>
                <a:lnTo>
                  <a:pt x="93" y="217"/>
                </a:lnTo>
                <a:lnTo>
                  <a:pt x="101" y="211"/>
                </a:lnTo>
                <a:lnTo>
                  <a:pt x="107" y="206"/>
                </a:lnTo>
                <a:lnTo>
                  <a:pt x="115" y="199"/>
                </a:lnTo>
                <a:lnTo>
                  <a:pt x="123" y="192"/>
                </a:lnTo>
                <a:lnTo>
                  <a:pt x="131" y="183"/>
                </a:lnTo>
                <a:lnTo>
                  <a:pt x="139" y="176"/>
                </a:lnTo>
                <a:lnTo>
                  <a:pt x="146" y="166"/>
                </a:lnTo>
                <a:lnTo>
                  <a:pt x="154" y="157"/>
                </a:lnTo>
                <a:lnTo>
                  <a:pt x="161" y="148"/>
                </a:lnTo>
                <a:lnTo>
                  <a:pt x="169" y="135"/>
                </a:lnTo>
                <a:lnTo>
                  <a:pt x="175" y="127"/>
                </a:lnTo>
                <a:lnTo>
                  <a:pt x="182" y="116"/>
                </a:lnTo>
                <a:lnTo>
                  <a:pt x="208" y="154"/>
                </a:lnTo>
                <a:lnTo>
                  <a:pt x="205" y="143"/>
                </a:lnTo>
                <a:lnTo>
                  <a:pt x="204" y="133"/>
                </a:lnTo>
                <a:lnTo>
                  <a:pt x="202" y="121"/>
                </a:lnTo>
                <a:lnTo>
                  <a:pt x="201" y="110"/>
                </a:lnTo>
                <a:lnTo>
                  <a:pt x="201" y="101"/>
                </a:lnTo>
                <a:lnTo>
                  <a:pt x="200" y="94"/>
                </a:lnTo>
                <a:lnTo>
                  <a:pt x="200" y="82"/>
                </a:lnTo>
                <a:lnTo>
                  <a:pt x="200" y="73"/>
                </a:lnTo>
                <a:lnTo>
                  <a:pt x="201" y="63"/>
                </a:lnTo>
                <a:lnTo>
                  <a:pt x="201" y="51"/>
                </a:lnTo>
                <a:lnTo>
                  <a:pt x="201" y="38"/>
                </a:lnTo>
                <a:lnTo>
                  <a:pt x="202" y="24"/>
                </a:lnTo>
                <a:lnTo>
                  <a:pt x="204" y="11"/>
                </a:lnTo>
                <a:lnTo>
                  <a:pt x="205" y="0"/>
                </a:lnTo>
                <a:lnTo>
                  <a:pt x="201" y="1"/>
                </a:lnTo>
                <a:lnTo>
                  <a:pt x="197" y="5"/>
                </a:lnTo>
                <a:lnTo>
                  <a:pt x="193" y="8"/>
                </a:lnTo>
                <a:lnTo>
                  <a:pt x="188" y="11"/>
                </a:lnTo>
                <a:lnTo>
                  <a:pt x="183" y="15"/>
                </a:lnTo>
                <a:lnTo>
                  <a:pt x="180" y="16"/>
                </a:lnTo>
                <a:lnTo>
                  <a:pt x="175" y="16"/>
                </a:lnTo>
                <a:lnTo>
                  <a:pt x="170" y="17"/>
                </a:lnTo>
                <a:lnTo>
                  <a:pt x="166" y="19"/>
                </a:lnTo>
                <a:lnTo>
                  <a:pt x="161" y="20"/>
                </a:lnTo>
                <a:lnTo>
                  <a:pt x="157" y="22"/>
                </a:lnTo>
                <a:lnTo>
                  <a:pt x="153" y="23"/>
                </a:lnTo>
                <a:lnTo>
                  <a:pt x="149" y="22"/>
                </a:lnTo>
                <a:lnTo>
                  <a:pt x="145" y="23"/>
                </a:lnTo>
                <a:lnTo>
                  <a:pt x="142" y="22"/>
                </a:lnTo>
                <a:lnTo>
                  <a:pt x="137" y="23"/>
                </a:lnTo>
                <a:lnTo>
                  <a:pt x="132" y="22"/>
                </a:lnTo>
                <a:lnTo>
                  <a:pt x="156" y="70"/>
                </a:lnTo>
                <a:lnTo>
                  <a:pt x="148" y="85"/>
                </a:lnTo>
                <a:lnTo>
                  <a:pt x="141" y="96"/>
                </a:lnTo>
                <a:lnTo>
                  <a:pt x="127" y="117"/>
                </a:lnTo>
                <a:lnTo>
                  <a:pt x="120" y="127"/>
                </a:lnTo>
                <a:lnTo>
                  <a:pt x="115" y="136"/>
                </a:lnTo>
                <a:lnTo>
                  <a:pt x="103" y="151"/>
                </a:lnTo>
                <a:lnTo>
                  <a:pt x="96" y="160"/>
                </a:lnTo>
                <a:lnTo>
                  <a:pt x="88" y="170"/>
                </a:lnTo>
                <a:lnTo>
                  <a:pt x="83" y="177"/>
                </a:lnTo>
                <a:lnTo>
                  <a:pt x="77" y="184"/>
                </a:lnTo>
                <a:lnTo>
                  <a:pt x="70" y="191"/>
                </a:lnTo>
                <a:lnTo>
                  <a:pt x="64" y="198"/>
                </a:lnTo>
                <a:lnTo>
                  <a:pt x="59" y="203"/>
                </a:lnTo>
                <a:lnTo>
                  <a:pt x="52" y="207"/>
                </a:lnTo>
                <a:lnTo>
                  <a:pt x="46" y="213"/>
                </a:lnTo>
                <a:lnTo>
                  <a:pt x="40" y="216"/>
                </a:lnTo>
                <a:lnTo>
                  <a:pt x="34" y="218"/>
                </a:lnTo>
                <a:lnTo>
                  <a:pt x="28" y="219"/>
                </a:lnTo>
                <a:lnTo>
                  <a:pt x="22" y="221"/>
                </a:lnTo>
                <a:lnTo>
                  <a:pt x="16" y="223"/>
                </a:lnTo>
                <a:lnTo>
                  <a:pt x="10" y="223"/>
                </a:lnTo>
                <a:lnTo>
                  <a:pt x="0" y="22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015" name="Freeform 2084"/>
          <p:cNvSpPr>
            <a:spLocks/>
          </p:cNvSpPr>
          <p:nvPr/>
        </p:nvSpPr>
        <p:spPr bwMode="auto">
          <a:xfrm>
            <a:off x="1541463" y="4335463"/>
            <a:ext cx="122237" cy="263525"/>
          </a:xfrm>
          <a:custGeom>
            <a:avLst/>
            <a:gdLst>
              <a:gd name="T0" fmla="*/ 2147483647 w 154"/>
              <a:gd name="T1" fmla="*/ 2147483647 h 332"/>
              <a:gd name="T2" fmla="*/ 2147483647 w 154"/>
              <a:gd name="T3" fmla="*/ 2147483647 h 332"/>
              <a:gd name="T4" fmla="*/ 0 w 154"/>
              <a:gd name="T5" fmla="*/ 2147483647 h 332"/>
              <a:gd name="T6" fmla="*/ 0 w 154"/>
              <a:gd name="T7" fmla="*/ 2147483647 h 332"/>
              <a:gd name="T8" fmla="*/ 0 w 154"/>
              <a:gd name="T9" fmla="*/ 2147483647 h 332"/>
              <a:gd name="T10" fmla="*/ 2147483647 w 154"/>
              <a:gd name="T11" fmla="*/ 2147483647 h 332"/>
              <a:gd name="T12" fmla="*/ 2147483647 w 154"/>
              <a:gd name="T13" fmla="*/ 2147483647 h 332"/>
              <a:gd name="T14" fmla="*/ 2147483647 w 154"/>
              <a:gd name="T15" fmla="*/ 2147483647 h 332"/>
              <a:gd name="T16" fmla="*/ 2147483647 w 154"/>
              <a:gd name="T17" fmla="*/ 2147483647 h 332"/>
              <a:gd name="T18" fmla="*/ 2147483647 w 154"/>
              <a:gd name="T19" fmla="*/ 2147483647 h 332"/>
              <a:gd name="T20" fmla="*/ 2147483647 w 154"/>
              <a:gd name="T21" fmla="*/ 2147483647 h 332"/>
              <a:gd name="T22" fmla="*/ 2147483647 w 154"/>
              <a:gd name="T23" fmla="*/ 2147483647 h 332"/>
              <a:gd name="T24" fmla="*/ 2147483647 w 154"/>
              <a:gd name="T25" fmla="*/ 2147483647 h 332"/>
              <a:gd name="T26" fmla="*/ 2147483647 w 154"/>
              <a:gd name="T27" fmla="*/ 2147483647 h 332"/>
              <a:gd name="T28" fmla="*/ 2147483647 w 154"/>
              <a:gd name="T29" fmla="*/ 2147483647 h 332"/>
              <a:gd name="T30" fmla="*/ 2147483647 w 154"/>
              <a:gd name="T31" fmla="*/ 2147483647 h 332"/>
              <a:gd name="T32" fmla="*/ 2147483647 w 154"/>
              <a:gd name="T33" fmla="*/ 2147483647 h 332"/>
              <a:gd name="T34" fmla="*/ 2147483647 w 154"/>
              <a:gd name="T35" fmla="*/ 2147483647 h 332"/>
              <a:gd name="T36" fmla="*/ 2147483647 w 154"/>
              <a:gd name="T37" fmla="*/ 2147483647 h 332"/>
              <a:gd name="T38" fmla="*/ 2147483647 w 154"/>
              <a:gd name="T39" fmla="*/ 2147483647 h 332"/>
              <a:gd name="T40" fmla="*/ 2147483647 w 154"/>
              <a:gd name="T41" fmla="*/ 2147483647 h 332"/>
              <a:gd name="T42" fmla="*/ 2147483647 w 154"/>
              <a:gd name="T43" fmla="*/ 2147483647 h 332"/>
              <a:gd name="T44" fmla="*/ 2147483647 w 154"/>
              <a:gd name="T45" fmla="*/ 2147483647 h 332"/>
              <a:gd name="T46" fmla="*/ 2147483647 w 154"/>
              <a:gd name="T47" fmla="*/ 2147483647 h 332"/>
              <a:gd name="T48" fmla="*/ 2147483647 w 154"/>
              <a:gd name="T49" fmla="*/ 2147483647 h 332"/>
              <a:gd name="T50" fmla="*/ 2147483647 w 154"/>
              <a:gd name="T51" fmla="*/ 2147483647 h 332"/>
              <a:gd name="T52" fmla="*/ 2147483647 w 154"/>
              <a:gd name="T53" fmla="*/ 2147483647 h 332"/>
              <a:gd name="T54" fmla="*/ 2147483647 w 154"/>
              <a:gd name="T55" fmla="*/ 2147483647 h 332"/>
              <a:gd name="T56" fmla="*/ 2147483647 w 154"/>
              <a:gd name="T57" fmla="*/ 2147483647 h 332"/>
              <a:gd name="T58" fmla="*/ 2147483647 w 154"/>
              <a:gd name="T59" fmla="*/ 2147483647 h 332"/>
              <a:gd name="T60" fmla="*/ 2147483647 w 154"/>
              <a:gd name="T61" fmla="*/ 2147483647 h 332"/>
              <a:gd name="T62" fmla="*/ 2147483647 w 154"/>
              <a:gd name="T63" fmla="*/ 2147483647 h 332"/>
              <a:gd name="T64" fmla="*/ 2147483647 w 154"/>
              <a:gd name="T65" fmla="*/ 2147483647 h 332"/>
              <a:gd name="T66" fmla="*/ 2147483647 w 154"/>
              <a:gd name="T67" fmla="*/ 2147483647 h 332"/>
              <a:gd name="T68" fmla="*/ 2147483647 w 154"/>
              <a:gd name="T69" fmla="*/ 2147483647 h 332"/>
              <a:gd name="T70" fmla="*/ 2147483647 w 154"/>
              <a:gd name="T71" fmla="*/ 2147483647 h 332"/>
              <a:gd name="T72" fmla="*/ 2147483647 w 154"/>
              <a:gd name="T73" fmla="*/ 2147483647 h 332"/>
              <a:gd name="T74" fmla="*/ 2147483647 w 154"/>
              <a:gd name="T75" fmla="*/ 2147483647 h 332"/>
              <a:gd name="T76" fmla="*/ 2147483647 w 154"/>
              <a:gd name="T77" fmla="*/ 2147483647 h 332"/>
              <a:gd name="T78" fmla="*/ 2147483647 w 154"/>
              <a:gd name="T79" fmla="*/ 2147483647 h 332"/>
              <a:gd name="T80" fmla="*/ 2147483647 w 154"/>
              <a:gd name="T81" fmla="*/ 2147483647 h 3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4"/>
              <a:gd name="T124" fmla="*/ 0 h 332"/>
              <a:gd name="T125" fmla="*/ 154 w 154"/>
              <a:gd name="T126" fmla="*/ 332 h 3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4" h="332">
                <a:moveTo>
                  <a:pt x="13" y="0"/>
                </a:moveTo>
                <a:lnTo>
                  <a:pt x="8" y="13"/>
                </a:lnTo>
                <a:lnTo>
                  <a:pt x="6" y="18"/>
                </a:lnTo>
                <a:lnTo>
                  <a:pt x="3" y="26"/>
                </a:lnTo>
                <a:lnTo>
                  <a:pt x="3" y="33"/>
                </a:lnTo>
                <a:lnTo>
                  <a:pt x="0" y="41"/>
                </a:lnTo>
                <a:lnTo>
                  <a:pt x="0" y="50"/>
                </a:lnTo>
                <a:lnTo>
                  <a:pt x="0" y="57"/>
                </a:lnTo>
                <a:lnTo>
                  <a:pt x="0" y="66"/>
                </a:lnTo>
                <a:lnTo>
                  <a:pt x="0" y="78"/>
                </a:lnTo>
                <a:lnTo>
                  <a:pt x="3" y="90"/>
                </a:lnTo>
                <a:lnTo>
                  <a:pt x="4" y="101"/>
                </a:lnTo>
                <a:lnTo>
                  <a:pt x="7" y="112"/>
                </a:lnTo>
                <a:lnTo>
                  <a:pt x="10" y="123"/>
                </a:lnTo>
                <a:lnTo>
                  <a:pt x="13" y="137"/>
                </a:lnTo>
                <a:lnTo>
                  <a:pt x="16" y="148"/>
                </a:lnTo>
                <a:lnTo>
                  <a:pt x="20" y="161"/>
                </a:lnTo>
                <a:lnTo>
                  <a:pt x="23" y="170"/>
                </a:lnTo>
                <a:lnTo>
                  <a:pt x="28" y="182"/>
                </a:lnTo>
                <a:lnTo>
                  <a:pt x="32" y="194"/>
                </a:lnTo>
                <a:lnTo>
                  <a:pt x="38" y="208"/>
                </a:lnTo>
                <a:lnTo>
                  <a:pt x="43" y="219"/>
                </a:lnTo>
                <a:lnTo>
                  <a:pt x="48" y="234"/>
                </a:lnTo>
                <a:lnTo>
                  <a:pt x="54" y="247"/>
                </a:lnTo>
                <a:lnTo>
                  <a:pt x="61" y="257"/>
                </a:lnTo>
                <a:lnTo>
                  <a:pt x="68" y="269"/>
                </a:lnTo>
                <a:lnTo>
                  <a:pt x="73" y="280"/>
                </a:lnTo>
                <a:lnTo>
                  <a:pt x="80" y="290"/>
                </a:lnTo>
                <a:lnTo>
                  <a:pt x="56" y="332"/>
                </a:lnTo>
                <a:lnTo>
                  <a:pt x="63" y="326"/>
                </a:lnTo>
                <a:lnTo>
                  <a:pt x="70" y="325"/>
                </a:lnTo>
                <a:lnTo>
                  <a:pt x="77" y="323"/>
                </a:lnTo>
                <a:lnTo>
                  <a:pt x="84" y="321"/>
                </a:lnTo>
                <a:lnTo>
                  <a:pt x="89" y="321"/>
                </a:lnTo>
                <a:lnTo>
                  <a:pt x="94" y="318"/>
                </a:lnTo>
                <a:lnTo>
                  <a:pt x="101" y="318"/>
                </a:lnTo>
                <a:lnTo>
                  <a:pt x="108" y="318"/>
                </a:lnTo>
                <a:lnTo>
                  <a:pt x="113" y="321"/>
                </a:lnTo>
                <a:lnTo>
                  <a:pt x="121" y="321"/>
                </a:lnTo>
                <a:lnTo>
                  <a:pt x="129" y="321"/>
                </a:lnTo>
                <a:lnTo>
                  <a:pt x="138" y="324"/>
                </a:lnTo>
                <a:lnTo>
                  <a:pt x="146" y="325"/>
                </a:lnTo>
                <a:lnTo>
                  <a:pt x="154" y="326"/>
                </a:lnTo>
                <a:lnTo>
                  <a:pt x="153" y="321"/>
                </a:lnTo>
                <a:lnTo>
                  <a:pt x="151" y="314"/>
                </a:lnTo>
                <a:lnTo>
                  <a:pt x="149" y="308"/>
                </a:lnTo>
                <a:lnTo>
                  <a:pt x="146" y="299"/>
                </a:lnTo>
                <a:lnTo>
                  <a:pt x="144" y="291"/>
                </a:lnTo>
                <a:lnTo>
                  <a:pt x="143" y="286"/>
                </a:lnTo>
                <a:lnTo>
                  <a:pt x="143" y="278"/>
                </a:lnTo>
                <a:lnTo>
                  <a:pt x="143" y="273"/>
                </a:lnTo>
                <a:lnTo>
                  <a:pt x="142" y="265"/>
                </a:lnTo>
                <a:lnTo>
                  <a:pt x="141" y="257"/>
                </a:lnTo>
                <a:lnTo>
                  <a:pt x="141" y="251"/>
                </a:lnTo>
                <a:lnTo>
                  <a:pt x="140" y="244"/>
                </a:lnTo>
                <a:lnTo>
                  <a:pt x="141" y="237"/>
                </a:lnTo>
                <a:lnTo>
                  <a:pt x="140" y="231"/>
                </a:lnTo>
                <a:lnTo>
                  <a:pt x="141" y="226"/>
                </a:lnTo>
                <a:lnTo>
                  <a:pt x="140" y="218"/>
                </a:lnTo>
                <a:lnTo>
                  <a:pt x="141" y="210"/>
                </a:lnTo>
                <a:lnTo>
                  <a:pt x="110" y="248"/>
                </a:lnTo>
                <a:lnTo>
                  <a:pt x="100" y="235"/>
                </a:lnTo>
                <a:lnTo>
                  <a:pt x="92" y="225"/>
                </a:lnTo>
                <a:lnTo>
                  <a:pt x="79" y="202"/>
                </a:lnTo>
                <a:lnTo>
                  <a:pt x="73" y="192"/>
                </a:lnTo>
                <a:lnTo>
                  <a:pt x="68" y="182"/>
                </a:lnTo>
                <a:lnTo>
                  <a:pt x="57" y="164"/>
                </a:lnTo>
                <a:lnTo>
                  <a:pt x="53" y="154"/>
                </a:lnTo>
                <a:lnTo>
                  <a:pt x="46" y="140"/>
                </a:lnTo>
                <a:lnTo>
                  <a:pt x="42" y="130"/>
                </a:lnTo>
                <a:lnTo>
                  <a:pt x="37" y="121"/>
                </a:lnTo>
                <a:lnTo>
                  <a:pt x="32" y="112"/>
                </a:lnTo>
                <a:lnTo>
                  <a:pt x="29" y="103"/>
                </a:lnTo>
                <a:lnTo>
                  <a:pt x="24" y="93"/>
                </a:lnTo>
                <a:lnTo>
                  <a:pt x="22" y="82"/>
                </a:lnTo>
                <a:lnTo>
                  <a:pt x="19" y="74"/>
                </a:lnTo>
                <a:lnTo>
                  <a:pt x="18" y="64"/>
                </a:lnTo>
                <a:lnTo>
                  <a:pt x="15" y="54"/>
                </a:lnTo>
                <a:lnTo>
                  <a:pt x="14" y="45"/>
                </a:lnTo>
                <a:lnTo>
                  <a:pt x="13" y="33"/>
                </a:lnTo>
                <a:lnTo>
                  <a:pt x="13" y="26"/>
                </a:lnTo>
                <a:lnTo>
                  <a:pt x="13" y="15"/>
                </a:lnTo>
                <a:lnTo>
                  <a:pt x="13"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016" name="Freeform 2085"/>
          <p:cNvSpPr>
            <a:spLocks/>
          </p:cNvSpPr>
          <p:nvPr/>
        </p:nvSpPr>
        <p:spPr bwMode="auto">
          <a:xfrm>
            <a:off x="1731963" y="3965575"/>
            <a:ext cx="122237" cy="266700"/>
          </a:xfrm>
          <a:custGeom>
            <a:avLst/>
            <a:gdLst>
              <a:gd name="T0" fmla="*/ 2147483647 w 154"/>
              <a:gd name="T1" fmla="*/ 2147483647 h 334"/>
              <a:gd name="T2" fmla="*/ 2147483647 w 154"/>
              <a:gd name="T3" fmla="*/ 2147483647 h 334"/>
              <a:gd name="T4" fmla="*/ 0 w 154"/>
              <a:gd name="T5" fmla="*/ 2147483647 h 334"/>
              <a:gd name="T6" fmla="*/ 0 w 154"/>
              <a:gd name="T7" fmla="*/ 2147483647 h 334"/>
              <a:gd name="T8" fmla="*/ 0 w 154"/>
              <a:gd name="T9" fmla="*/ 2147483647 h 334"/>
              <a:gd name="T10" fmla="*/ 2147483647 w 154"/>
              <a:gd name="T11" fmla="*/ 2147483647 h 334"/>
              <a:gd name="T12" fmla="*/ 2147483647 w 154"/>
              <a:gd name="T13" fmla="*/ 2147483647 h 334"/>
              <a:gd name="T14" fmla="*/ 2147483647 w 154"/>
              <a:gd name="T15" fmla="*/ 2147483647 h 334"/>
              <a:gd name="T16" fmla="*/ 2147483647 w 154"/>
              <a:gd name="T17" fmla="*/ 2147483647 h 334"/>
              <a:gd name="T18" fmla="*/ 2147483647 w 154"/>
              <a:gd name="T19" fmla="*/ 2147483647 h 334"/>
              <a:gd name="T20" fmla="*/ 2147483647 w 154"/>
              <a:gd name="T21" fmla="*/ 2147483647 h 334"/>
              <a:gd name="T22" fmla="*/ 2147483647 w 154"/>
              <a:gd name="T23" fmla="*/ 2147483647 h 334"/>
              <a:gd name="T24" fmla="*/ 2147483647 w 154"/>
              <a:gd name="T25" fmla="*/ 2147483647 h 334"/>
              <a:gd name="T26" fmla="*/ 2147483647 w 154"/>
              <a:gd name="T27" fmla="*/ 2147483647 h 334"/>
              <a:gd name="T28" fmla="*/ 2147483647 w 154"/>
              <a:gd name="T29" fmla="*/ 2147483647 h 334"/>
              <a:gd name="T30" fmla="*/ 2147483647 w 154"/>
              <a:gd name="T31" fmla="*/ 2147483647 h 334"/>
              <a:gd name="T32" fmla="*/ 2147483647 w 154"/>
              <a:gd name="T33" fmla="*/ 2147483647 h 334"/>
              <a:gd name="T34" fmla="*/ 2147483647 w 154"/>
              <a:gd name="T35" fmla="*/ 2147483647 h 334"/>
              <a:gd name="T36" fmla="*/ 2147483647 w 154"/>
              <a:gd name="T37" fmla="*/ 2147483647 h 334"/>
              <a:gd name="T38" fmla="*/ 2147483647 w 154"/>
              <a:gd name="T39" fmla="*/ 2147483647 h 334"/>
              <a:gd name="T40" fmla="*/ 2147483647 w 154"/>
              <a:gd name="T41" fmla="*/ 2147483647 h 334"/>
              <a:gd name="T42" fmla="*/ 2147483647 w 154"/>
              <a:gd name="T43" fmla="*/ 2147483647 h 334"/>
              <a:gd name="T44" fmla="*/ 2147483647 w 154"/>
              <a:gd name="T45" fmla="*/ 2147483647 h 334"/>
              <a:gd name="T46" fmla="*/ 2147483647 w 154"/>
              <a:gd name="T47" fmla="*/ 2147483647 h 334"/>
              <a:gd name="T48" fmla="*/ 2147483647 w 154"/>
              <a:gd name="T49" fmla="*/ 2147483647 h 334"/>
              <a:gd name="T50" fmla="*/ 2147483647 w 154"/>
              <a:gd name="T51" fmla="*/ 2147483647 h 334"/>
              <a:gd name="T52" fmla="*/ 2147483647 w 154"/>
              <a:gd name="T53" fmla="*/ 2147483647 h 334"/>
              <a:gd name="T54" fmla="*/ 2147483647 w 154"/>
              <a:gd name="T55" fmla="*/ 2147483647 h 334"/>
              <a:gd name="T56" fmla="*/ 2147483647 w 154"/>
              <a:gd name="T57" fmla="*/ 2147483647 h 334"/>
              <a:gd name="T58" fmla="*/ 2147483647 w 154"/>
              <a:gd name="T59" fmla="*/ 2147483647 h 334"/>
              <a:gd name="T60" fmla="*/ 2147483647 w 154"/>
              <a:gd name="T61" fmla="*/ 2147483647 h 334"/>
              <a:gd name="T62" fmla="*/ 2147483647 w 154"/>
              <a:gd name="T63" fmla="*/ 2147483647 h 334"/>
              <a:gd name="T64" fmla="*/ 2147483647 w 154"/>
              <a:gd name="T65" fmla="*/ 2147483647 h 334"/>
              <a:gd name="T66" fmla="*/ 2147483647 w 154"/>
              <a:gd name="T67" fmla="*/ 2147483647 h 334"/>
              <a:gd name="T68" fmla="*/ 2147483647 w 154"/>
              <a:gd name="T69" fmla="*/ 2147483647 h 334"/>
              <a:gd name="T70" fmla="*/ 2147483647 w 154"/>
              <a:gd name="T71" fmla="*/ 2147483647 h 334"/>
              <a:gd name="T72" fmla="*/ 2147483647 w 154"/>
              <a:gd name="T73" fmla="*/ 2147483647 h 334"/>
              <a:gd name="T74" fmla="*/ 2147483647 w 154"/>
              <a:gd name="T75" fmla="*/ 2147483647 h 334"/>
              <a:gd name="T76" fmla="*/ 2147483647 w 154"/>
              <a:gd name="T77" fmla="*/ 2147483647 h 334"/>
              <a:gd name="T78" fmla="*/ 2147483647 w 154"/>
              <a:gd name="T79" fmla="*/ 2147483647 h 334"/>
              <a:gd name="T80" fmla="*/ 2147483647 w 154"/>
              <a:gd name="T81" fmla="*/ 2147483647 h 3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4"/>
              <a:gd name="T124" fmla="*/ 0 h 334"/>
              <a:gd name="T125" fmla="*/ 154 w 154"/>
              <a:gd name="T126" fmla="*/ 334 h 3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4" h="334">
                <a:moveTo>
                  <a:pt x="13" y="0"/>
                </a:moveTo>
                <a:lnTo>
                  <a:pt x="8" y="12"/>
                </a:lnTo>
                <a:lnTo>
                  <a:pt x="6" y="18"/>
                </a:lnTo>
                <a:lnTo>
                  <a:pt x="2" y="26"/>
                </a:lnTo>
                <a:lnTo>
                  <a:pt x="2" y="33"/>
                </a:lnTo>
                <a:lnTo>
                  <a:pt x="0" y="41"/>
                </a:lnTo>
                <a:lnTo>
                  <a:pt x="0" y="50"/>
                </a:lnTo>
                <a:lnTo>
                  <a:pt x="0" y="58"/>
                </a:lnTo>
                <a:lnTo>
                  <a:pt x="0" y="66"/>
                </a:lnTo>
                <a:lnTo>
                  <a:pt x="0" y="77"/>
                </a:lnTo>
                <a:lnTo>
                  <a:pt x="2" y="90"/>
                </a:lnTo>
                <a:lnTo>
                  <a:pt x="3" y="100"/>
                </a:lnTo>
                <a:lnTo>
                  <a:pt x="7" y="112"/>
                </a:lnTo>
                <a:lnTo>
                  <a:pt x="9" y="123"/>
                </a:lnTo>
                <a:lnTo>
                  <a:pt x="13" y="137"/>
                </a:lnTo>
                <a:lnTo>
                  <a:pt x="16" y="148"/>
                </a:lnTo>
                <a:lnTo>
                  <a:pt x="19" y="162"/>
                </a:lnTo>
                <a:lnTo>
                  <a:pt x="23" y="171"/>
                </a:lnTo>
                <a:lnTo>
                  <a:pt x="27" y="182"/>
                </a:lnTo>
                <a:lnTo>
                  <a:pt x="32" y="196"/>
                </a:lnTo>
                <a:lnTo>
                  <a:pt x="38" y="210"/>
                </a:lnTo>
                <a:lnTo>
                  <a:pt x="42" y="221"/>
                </a:lnTo>
                <a:lnTo>
                  <a:pt x="48" y="235"/>
                </a:lnTo>
                <a:lnTo>
                  <a:pt x="54" y="247"/>
                </a:lnTo>
                <a:lnTo>
                  <a:pt x="61" y="259"/>
                </a:lnTo>
                <a:lnTo>
                  <a:pt x="67" y="271"/>
                </a:lnTo>
                <a:lnTo>
                  <a:pt x="73" y="282"/>
                </a:lnTo>
                <a:lnTo>
                  <a:pt x="80" y="292"/>
                </a:lnTo>
                <a:lnTo>
                  <a:pt x="56" y="334"/>
                </a:lnTo>
                <a:lnTo>
                  <a:pt x="63" y="328"/>
                </a:lnTo>
                <a:lnTo>
                  <a:pt x="70" y="327"/>
                </a:lnTo>
                <a:lnTo>
                  <a:pt x="76" y="325"/>
                </a:lnTo>
                <a:lnTo>
                  <a:pt x="83" y="323"/>
                </a:lnTo>
                <a:lnTo>
                  <a:pt x="89" y="323"/>
                </a:lnTo>
                <a:lnTo>
                  <a:pt x="94" y="320"/>
                </a:lnTo>
                <a:lnTo>
                  <a:pt x="100" y="320"/>
                </a:lnTo>
                <a:lnTo>
                  <a:pt x="107" y="320"/>
                </a:lnTo>
                <a:lnTo>
                  <a:pt x="113" y="323"/>
                </a:lnTo>
                <a:lnTo>
                  <a:pt x="121" y="323"/>
                </a:lnTo>
                <a:lnTo>
                  <a:pt x="129" y="323"/>
                </a:lnTo>
                <a:lnTo>
                  <a:pt x="138" y="326"/>
                </a:lnTo>
                <a:lnTo>
                  <a:pt x="146" y="327"/>
                </a:lnTo>
                <a:lnTo>
                  <a:pt x="154" y="328"/>
                </a:lnTo>
                <a:lnTo>
                  <a:pt x="153" y="323"/>
                </a:lnTo>
                <a:lnTo>
                  <a:pt x="151" y="316"/>
                </a:lnTo>
                <a:lnTo>
                  <a:pt x="148" y="309"/>
                </a:lnTo>
                <a:lnTo>
                  <a:pt x="146" y="301"/>
                </a:lnTo>
                <a:lnTo>
                  <a:pt x="144" y="293"/>
                </a:lnTo>
                <a:lnTo>
                  <a:pt x="143" y="288"/>
                </a:lnTo>
                <a:lnTo>
                  <a:pt x="143" y="280"/>
                </a:lnTo>
                <a:lnTo>
                  <a:pt x="143" y="274"/>
                </a:lnTo>
                <a:lnTo>
                  <a:pt x="142" y="267"/>
                </a:lnTo>
                <a:lnTo>
                  <a:pt x="140" y="259"/>
                </a:lnTo>
                <a:lnTo>
                  <a:pt x="140" y="252"/>
                </a:lnTo>
                <a:lnTo>
                  <a:pt x="139" y="246"/>
                </a:lnTo>
                <a:lnTo>
                  <a:pt x="140" y="238"/>
                </a:lnTo>
                <a:lnTo>
                  <a:pt x="139" y="233"/>
                </a:lnTo>
                <a:lnTo>
                  <a:pt x="140" y="227"/>
                </a:lnTo>
                <a:lnTo>
                  <a:pt x="139" y="220"/>
                </a:lnTo>
                <a:lnTo>
                  <a:pt x="140" y="211"/>
                </a:lnTo>
                <a:lnTo>
                  <a:pt x="110" y="248"/>
                </a:lnTo>
                <a:lnTo>
                  <a:pt x="99" y="236"/>
                </a:lnTo>
                <a:lnTo>
                  <a:pt x="91" y="226"/>
                </a:lnTo>
                <a:lnTo>
                  <a:pt x="79" y="203"/>
                </a:lnTo>
                <a:lnTo>
                  <a:pt x="73" y="193"/>
                </a:lnTo>
                <a:lnTo>
                  <a:pt x="67" y="182"/>
                </a:lnTo>
                <a:lnTo>
                  <a:pt x="57" y="165"/>
                </a:lnTo>
                <a:lnTo>
                  <a:pt x="53" y="155"/>
                </a:lnTo>
                <a:lnTo>
                  <a:pt x="46" y="141"/>
                </a:lnTo>
                <a:lnTo>
                  <a:pt x="41" y="131"/>
                </a:lnTo>
                <a:lnTo>
                  <a:pt x="37" y="122"/>
                </a:lnTo>
                <a:lnTo>
                  <a:pt x="32" y="112"/>
                </a:lnTo>
                <a:lnTo>
                  <a:pt x="29" y="104"/>
                </a:lnTo>
                <a:lnTo>
                  <a:pt x="24" y="93"/>
                </a:lnTo>
                <a:lnTo>
                  <a:pt x="22" y="83"/>
                </a:lnTo>
                <a:lnTo>
                  <a:pt x="18" y="74"/>
                </a:lnTo>
                <a:lnTo>
                  <a:pt x="17" y="64"/>
                </a:lnTo>
                <a:lnTo>
                  <a:pt x="15" y="53"/>
                </a:lnTo>
                <a:lnTo>
                  <a:pt x="14" y="44"/>
                </a:lnTo>
                <a:lnTo>
                  <a:pt x="13" y="33"/>
                </a:lnTo>
                <a:lnTo>
                  <a:pt x="13" y="26"/>
                </a:lnTo>
                <a:lnTo>
                  <a:pt x="13" y="15"/>
                </a:lnTo>
                <a:lnTo>
                  <a:pt x="13"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017" name="Freeform 2086"/>
          <p:cNvSpPr>
            <a:spLocks/>
          </p:cNvSpPr>
          <p:nvPr/>
        </p:nvSpPr>
        <p:spPr bwMode="auto">
          <a:xfrm>
            <a:off x="1412875" y="4122738"/>
            <a:ext cx="166688" cy="190500"/>
          </a:xfrm>
          <a:custGeom>
            <a:avLst/>
            <a:gdLst>
              <a:gd name="T0" fmla="*/ 2147483647 w 211"/>
              <a:gd name="T1" fmla="*/ 2147483647 h 240"/>
              <a:gd name="T2" fmla="*/ 2147483647 w 211"/>
              <a:gd name="T3" fmla="*/ 2147483647 h 240"/>
              <a:gd name="T4" fmla="*/ 2147483647 w 211"/>
              <a:gd name="T5" fmla="*/ 2147483647 h 240"/>
              <a:gd name="T6" fmla="*/ 2147483647 w 211"/>
              <a:gd name="T7" fmla="*/ 2147483647 h 240"/>
              <a:gd name="T8" fmla="*/ 2147483647 w 211"/>
              <a:gd name="T9" fmla="*/ 2147483647 h 240"/>
              <a:gd name="T10" fmla="*/ 2147483647 w 211"/>
              <a:gd name="T11" fmla="*/ 2147483647 h 240"/>
              <a:gd name="T12" fmla="*/ 2147483647 w 211"/>
              <a:gd name="T13" fmla="*/ 2147483647 h 240"/>
              <a:gd name="T14" fmla="*/ 2147483647 w 211"/>
              <a:gd name="T15" fmla="*/ 2147483647 h 240"/>
              <a:gd name="T16" fmla="*/ 2147483647 w 211"/>
              <a:gd name="T17" fmla="*/ 2147483647 h 240"/>
              <a:gd name="T18" fmla="*/ 2147483647 w 211"/>
              <a:gd name="T19" fmla="*/ 2147483647 h 240"/>
              <a:gd name="T20" fmla="*/ 2147483647 w 211"/>
              <a:gd name="T21" fmla="*/ 2147483647 h 240"/>
              <a:gd name="T22" fmla="*/ 2147483647 w 211"/>
              <a:gd name="T23" fmla="*/ 2147483647 h 240"/>
              <a:gd name="T24" fmla="*/ 2147483647 w 211"/>
              <a:gd name="T25" fmla="*/ 2147483647 h 240"/>
              <a:gd name="T26" fmla="*/ 2147483647 w 211"/>
              <a:gd name="T27" fmla="*/ 2147483647 h 240"/>
              <a:gd name="T28" fmla="*/ 2147483647 w 211"/>
              <a:gd name="T29" fmla="*/ 2147483647 h 240"/>
              <a:gd name="T30" fmla="*/ 2147483647 w 211"/>
              <a:gd name="T31" fmla="*/ 2147483647 h 240"/>
              <a:gd name="T32" fmla="*/ 2147483647 w 211"/>
              <a:gd name="T33" fmla="*/ 2147483647 h 240"/>
              <a:gd name="T34" fmla="*/ 2147483647 w 211"/>
              <a:gd name="T35" fmla="*/ 2147483647 h 240"/>
              <a:gd name="T36" fmla="*/ 2147483647 w 211"/>
              <a:gd name="T37" fmla="*/ 2147483647 h 240"/>
              <a:gd name="T38" fmla="*/ 2147483647 w 211"/>
              <a:gd name="T39" fmla="*/ 2147483647 h 240"/>
              <a:gd name="T40" fmla="*/ 2147483647 w 211"/>
              <a:gd name="T41" fmla="*/ 2147483647 h 240"/>
              <a:gd name="T42" fmla="*/ 2147483647 w 211"/>
              <a:gd name="T43" fmla="*/ 2147483647 h 240"/>
              <a:gd name="T44" fmla="*/ 2147483647 w 211"/>
              <a:gd name="T45" fmla="*/ 2147483647 h 240"/>
              <a:gd name="T46" fmla="*/ 2147483647 w 211"/>
              <a:gd name="T47" fmla="*/ 2147483647 h 240"/>
              <a:gd name="T48" fmla="*/ 2147483647 w 211"/>
              <a:gd name="T49" fmla="*/ 2147483647 h 240"/>
              <a:gd name="T50" fmla="*/ 2147483647 w 211"/>
              <a:gd name="T51" fmla="*/ 2147483647 h 240"/>
              <a:gd name="T52" fmla="*/ 2147483647 w 211"/>
              <a:gd name="T53" fmla="*/ 2147483647 h 240"/>
              <a:gd name="T54" fmla="*/ 2147483647 w 211"/>
              <a:gd name="T55" fmla="*/ 2147483647 h 240"/>
              <a:gd name="T56" fmla="*/ 2147483647 w 211"/>
              <a:gd name="T57" fmla="*/ 2147483647 h 240"/>
              <a:gd name="T58" fmla="*/ 2147483647 w 211"/>
              <a:gd name="T59" fmla="*/ 2147483647 h 240"/>
              <a:gd name="T60" fmla="*/ 2147483647 w 211"/>
              <a:gd name="T61" fmla="*/ 2147483647 h 240"/>
              <a:gd name="T62" fmla="*/ 2147483647 w 211"/>
              <a:gd name="T63" fmla="*/ 2147483647 h 240"/>
              <a:gd name="T64" fmla="*/ 2147483647 w 211"/>
              <a:gd name="T65" fmla="*/ 2147483647 h 240"/>
              <a:gd name="T66" fmla="*/ 2147483647 w 211"/>
              <a:gd name="T67" fmla="*/ 2147483647 h 240"/>
              <a:gd name="T68" fmla="*/ 2147483647 w 211"/>
              <a:gd name="T69" fmla="*/ 2147483647 h 240"/>
              <a:gd name="T70" fmla="*/ 2147483647 w 211"/>
              <a:gd name="T71" fmla="*/ 2147483647 h 240"/>
              <a:gd name="T72" fmla="*/ 2147483647 w 211"/>
              <a:gd name="T73" fmla="*/ 2147483647 h 240"/>
              <a:gd name="T74" fmla="*/ 2147483647 w 211"/>
              <a:gd name="T75" fmla="*/ 2147483647 h 240"/>
              <a:gd name="T76" fmla="*/ 2147483647 w 211"/>
              <a:gd name="T77" fmla="*/ 2147483647 h 240"/>
              <a:gd name="T78" fmla="*/ 2147483647 w 211"/>
              <a:gd name="T79" fmla="*/ 2147483647 h 240"/>
              <a:gd name="T80" fmla="*/ 2147483647 w 211"/>
              <a:gd name="T81" fmla="*/ 2147483647 h 2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1"/>
              <a:gd name="T124" fmla="*/ 0 h 240"/>
              <a:gd name="T125" fmla="*/ 211 w 211"/>
              <a:gd name="T126" fmla="*/ 240 h 2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1" h="240">
                <a:moveTo>
                  <a:pt x="0" y="219"/>
                </a:moveTo>
                <a:lnTo>
                  <a:pt x="8" y="227"/>
                </a:lnTo>
                <a:lnTo>
                  <a:pt x="12" y="229"/>
                </a:lnTo>
                <a:lnTo>
                  <a:pt x="16" y="234"/>
                </a:lnTo>
                <a:lnTo>
                  <a:pt x="22" y="235"/>
                </a:lnTo>
                <a:lnTo>
                  <a:pt x="26" y="237"/>
                </a:lnTo>
                <a:lnTo>
                  <a:pt x="32" y="240"/>
                </a:lnTo>
                <a:lnTo>
                  <a:pt x="37" y="240"/>
                </a:lnTo>
                <a:lnTo>
                  <a:pt x="42" y="240"/>
                </a:lnTo>
                <a:lnTo>
                  <a:pt x="50" y="237"/>
                </a:lnTo>
                <a:lnTo>
                  <a:pt x="57" y="235"/>
                </a:lnTo>
                <a:lnTo>
                  <a:pt x="64" y="233"/>
                </a:lnTo>
                <a:lnTo>
                  <a:pt x="71" y="228"/>
                </a:lnTo>
                <a:lnTo>
                  <a:pt x="79" y="225"/>
                </a:lnTo>
                <a:lnTo>
                  <a:pt x="87" y="219"/>
                </a:lnTo>
                <a:lnTo>
                  <a:pt x="95" y="214"/>
                </a:lnTo>
                <a:lnTo>
                  <a:pt x="102" y="208"/>
                </a:lnTo>
                <a:lnTo>
                  <a:pt x="109" y="203"/>
                </a:lnTo>
                <a:lnTo>
                  <a:pt x="116" y="196"/>
                </a:lnTo>
                <a:lnTo>
                  <a:pt x="125" y="190"/>
                </a:lnTo>
                <a:lnTo>
                  <a:pt x="133" y="180"/>
                </a:lnTo>
                <a:lnTo>
                  <a:pt x="141" y="174"/>
                </a:lnTo>
                <a:lnTo>
                  <a:pt x="149" y="163"/>
                </a:lnTo>
                <a:lnTo>
                  <a:pt x="157" y="154"/>
                </a:lnTo>
                <a:lnTo>
                  <a:pt x="165" y="145"/>
                </a:lnTo>
                <a:lnTo>
                  <a:pt x="171" y="133"/>
                </a:lnTo>
                <a:lnTo>
                  <a:pt x="178" y="125"/>
                </a:lnTo>
                <a:lnTo>
                  <a:pt x="185" y="114"/>
                </a:lnTo>
                <a:lnTo>
                  <a:pt x="211" y="152"/>
                </a:lnTo>
                <a:lnTo>
                  <a:pt x="208" y="140"/>
                </a:lnTo>
                <a:lnTo>
                  <a:pt x="207" y="130"/>
                </a:lnTo>
                <a:lnTo>
                  <a:pt x="206" y="120"/>
                </a:lnTo>
                <a:lnTo>
                  <a:pt x="205" y="109"/>
                </a:lnTo>
                <a:lnTo>
                  <a:pt x="205" y="99"/>
                </a:lnTo>
                <a:lnTo>
                  <a:pt x="203" y="93"/>
                </a:lnTo>
                <a:lnTo>
                  <a:pt x="203" y="81"/>
                </a:lnTo>
                <a:lnTo>
                  <a:pt x="203" y="72"/>
                </a:lnTo>
                <a:lnTo>
                  <a:pt x="205" y="62"/>
                </a:lnTo>
                <a:lnTo>
                  <a:pt x="205" y="49"/>
                </a:lnTo>
                <a:lnTo>
                  <a:pt x="205" y="38"/>
                </a:lnTo>
                <a:lnTo>
                  <a:pt x="206" y="24"/>
                </a:lnTo>
                <a:lnTo>
                  <a:pt x="207" y="10"/>
                </a:lnTo>
                <a:lnTo>
                  <a:pt x="208" y="0"/>
                </a:lnTo>
                <a:lnTo>
                  <a:pt x="205" y="1"/>
                </a:lnTo>
                <a:lnTo>
                  <a:pt x="200" y="5"/>
                </a:lnTo>
                <a:lnTo>
                  <a:pt x="195" y="8"/>
                </a:lnTo>
                <a:lnTo>
                  <a:pt x="191" y="10"/>
                </a:lnTo>
                <a:lnTo>
                  <a:pt x="185" y="14"/>
                </a:lnTo>
                <a:lnTo>
                  <a:pt x="182" y="16"/>
                </a:lnTo>
                <a:lnTo>
                  <a:pt x="177" y="16"/>
                </a:lnTo>
                <a:lnTo>
                  <a:pt x="174" y="17"/>
                </a:lnTo>
                <a:lnTo>
                  <a:pt x="169" y="18"/>
                </a:lnTo>
                <a:lnTo>
                  <a:pt x="165" y="20"/>
                </a:lnTo>
                <a:lnTo>
                  <a:pt x="160" y="21"/>
                </a:lnTo>
                <a:lnTo>
                  <a:pt x="155" y="23"/>
                </a:lnTo>
                <a:lnTo>
                  <a:pt x="151" y="21"/>
                </a:lnTo>
                <a:lnTo>
                  <a:pt x="147" y="23"/>
                </a:lnTo>
                <a:lnTo>
                  <a:pt x="144" y="21"/>
                </a:lnTo>
                <a:lnTo>
                  <a:pt x="139" y="23"/>
                </a:lnTo>
                <a:lnTo>
                  <a:pt x="134" y="21"/>
                </a:lnTo>
                <a:lnTo>
                  <a:pt x="158" y="69"/>
                </a:lnTo>
                <a:lnTo>
                  <a:pt x="150" y="83"/>
                </a:lnTo>
                <a:lnTo>
                  <a:pt x="143" y="95"/>
                </a:lnTo>
                <a:lnTo>
                  <a:pt x="129" y="115"/>
                </a:lnTo>
                <a:lnTo>
                  <a:pt x="122" y="125"/>
                </a:lnTo>
                <a:lnTo>
                  <a:pt x="116" y="134"/>
                </a:lnTo>
                <a:lnTo>
                  <a:pt x="105" y="148"/>
                </a:lnTo>
                <a:lnTo>
                  <a:pt x="98" y="158"/>
                </a:lnTo>
                <a:lnTo>
                  <a:pt x="90" y="168"/>
                </a:lnTo>
                <a:lnTo>
                  <a:pt x="84" y="175"/>
                </a:lnTo>
                <a:lnTo>
                  <a:pt x="78" y="182"/>
                </a:lnTo>
                <a:lnTo>
                  <a:pt x="71" y="188"/>
                </a:lnTo>
                <a:lnTo>
                  <a:pt x="65" y="195"/>
                </a:lnTo>
                <a:lnTo>
                  <a:pt x="60" y="200"/>
                </a:lnTo>
                <a:lnTo>
                  <a:pt x="53" y="204"/>
                </a:lnTo>
                <a:lnTo>
                  <a:pt x="47" y="210"/>
                </a:lnTo>
                <a:lnTo>
                  <a:pt x="40" y="212"/>
                </a:lnTo>
                <a:lnTo>
                  <a:pt x="34" y="215"/>
                </a:lnTo>
                <a:lnTo>
                  <a:pt x="29" y="216"/>
                </a:lnTo>
                <a:lnTo>
                  <a:pt x="22" y="218"/>
                </a:lnTo>
                <a:lnTo>
                  <a:pt x="16" y="219"/>
                </a:lnTo>
                <a:lnTo>
                  <a:pt x="9" y="219"/>
                </a:lnTo>
                <a:lnTo>
                  <a:pt x="0" y="219"/>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018" name="Rectangle 2087"/>
          <p:cNvSpPr>
            <a:spLocks noChangeArrowheads="1"/>
          </p:cNvSpPr>
          <p:nvPr/>
        </p:nvSpPr>
        <p:spPr bwMode="auto">
          <a:xfrm>
            <a:off x="355600" y="3387725"/>
            <a:ext cx="23050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23019" name="Group 2088"/>
          <p:cNvGrpSpPr>
            <a:grpSpLocks/>
          </p:cNvGrpSpPr>
          <p:nvPr/>
        </p:nvGrpSpPr>
        <p:grpSpPr bwMode="auto">
          <a:xfrm>
            <a:off x="3635375" y="1098550"/>
            <a:ext cx="4634688" cy="2043113"/>
            <a:chOff x="2290" y="890"/>
            <a:chExt cx="2812" cy="1153"/>
          </a:xfrm>
        </p:grpSpPr>
        <p:sp>
          <p:nvSpPr>
            <p:cNvPr id="23031" name="Line 2089"/>
            <p:cNvSpPr>
              <a:spLocks noChangeShapeType="1"/>
            </p:cNvSpPr>
            <p:nvPr/>
          </p:nvSpPr>
          <p:spPr bwMode="auto">
            <a:xfrm flipV="1">
              <a:off x="2872" y="890"/>
              <a:ext cx="0" cy="1083"/>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it-IT"/>
            </a:p>
          </p:txBody>
        </p:sp>
        <p:sp>
          <p:nvSpPr>
            <p:cNvPr id="23032" name="Line 2090"/>
            <p:cNvSpPr>
              <a:spLocks noChangeShapeType="1"/>
            </p:cNvSpPr>
            <p:nvPr/>
          </p:nvSpPr>
          <p:spPr bwMode="auto">
            <a:xfrm>
              <a:off x="2690" y="1837"/>
              <a:ext cx="2412" cy="0"/>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it-IT"/>
            </a:p>
          </p:txBody>
        </p:sp>
        <p:sp>
          <p:nvSpPr>
            <p:cNvPr id="23033" name="Text Box 2091"/>
            <p:cNvSpPr txBox="1">
              <a:spLocks noChangeArrowheads="1"/>
            </p:cNvSpPr>
            <p:nvPr/>
          </p:nvSpPr>
          <p:spPr bwMode="auto">
            <a:xfrm>
              <a:off x="2290" y="890"/>
              <a:ext cx="567"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fr-FR" sz="1200" b="1">
                  <a:latin typeface="Times New Roman" pitchFamily="18" charset="0"/>
                </a:rPr>
                <a:t>PM stockées dans le filtre</a:t>
              </a:r>
            </a:p>
          </p:txBody>
        </p:sp>
        <p:sp>
          <p:nvSpPr>
            <p:cNvPr id="23034" name="Text Box 2092"/>
            <p:cNvSpPr txBox="1">
              <a:spLocks noChangeArrowheads="1"/>
            </p:cNvSpPr>
            <p:nvPr/>
          </p:nvSpPr>
          <p:spPr bwMode="auto">
            <a:xfrm>
              <a:off x="4012" y="1888"/>
              <a:ext cx="638"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fr-FR" sz="1200" b="1" dirty="0">
                  <a:latin typeface="Times New Roman" pitchFamily="18" charset="0"/>
                </a:rPr>
                <a:t>Heures de fonctionnement du moteur</a:t>
              </a:r>
              <a:endParaRPr lang="fr-FR" sz="1200" b="1" dirty="0">
                <a:latin typeface="Times New Roman" pitchFamily="18" charset="0"/>
                <a:cs typeface="Arial" pitchFamily="34" charset="0"/>
              </a:endParaRPr>
            </a:p>
          </p:txBody>
        </p:sp>
        <p:sp>
          <p:nvSpPr>
            <p:cNvPr id="23035" name="Line 2093"/>
            <p:cNvSpPr>
              <a:spLocks noChangeShapeType="1"/>
            </p:cNvSpPr>
            <p:nvPr/>
          </p:nvSpPr>
          <p:spPr bwMode="auto">
            <a:xfrm flipV="1">
              <a:off x="2872" y="1226"/>
              <a:ext cx="472" cy="613"/>
            </a:xfrm>
            <a:prstGeom prst="line">
              <a:avLst/>
            </a:prstGeom>
            <a:noFill/>
            <a:ln w="31750">
              <a:solidFill>
                <a:schemeClr val="accent2"/>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35566" name="Rectangle 2094"/>
            <p:cNvSpPr>
              <a:spLocks noChangeArrowheads="1"/>
            </p:cNvSpPr>
            <p:nvPr/>
          </p:nvSpPr>
          <p:spPr bwMode="auto">
            <a:xfrm>
              <a:off x="2880" y="1328"/>
              <a:ext cx="275" cy="258"/>
            </a:xfrm>
            <a:prstGeom prst="rect">
              <a:avLst/>
            </a:prstGeom>
            <a:noFill/>
            <a:ln w="9525">
              <a:noFill/>
              <a:miter lim="800000"/>
              <a:headEnd/>
              <a:tailEnd/>
            </a:ln>
            <a:effectLst/>
          </p:spPr>
          <p:txBody>
            <a:bodyPr wrap="none">
              <a:spAutoFit/>
            </a:bodyPr>
            <a:lstStyle/>
            <a:p>
              <a:pPr eaLnBrk="0" hangingPunct="0">
                <a:defRPr/>
              </a:pPr>
              <a:r>
                <a:rPr lang="fr-FR" sz="2400" b="1">
                  <a:solidFill>
                    <a:schemeClr val="accent2"/>
                  </a:solidFill>
                  <a:effectLst>
                    <a:outerShdw blurRad="38100" dist="38100" dir="2700000" algn="tl">
                      <a:srgbClr val="C0C0C0"/>
                    </a:outerShdw>
                  </a:effectLst>
                  <a:latin typeface="Times New Roman" pitchFamily="18" charset="0"/>
                  <a:sym typeface="Wingdings" pitchFamily="2" charset="2"/>
                </a:rPr>
                <a:t></a:t>
              </a:r>
            </a:p>
          </p:txBody>
        </p:sp>
        <p:sp>
          <p:nvSpPr>
            <p:cNvPr id="23037" name="Line 2095"/>
            <p:cNvSpPr>
              <a:spLocks noChangeShapeType="1"/>
            </p:cNvSpPr>
            <p:nvPr/>
          </p:nvSpPr>
          <p:spPr bwMode="auto">
            <a:xfrm flipV="1">
              <a:off x="3379" y="1229"/>
              <a:ext cx="472" cy="613"/>
            </a:xfrm>
            <a:prstGeom prst="line">
              <a:avLst/>
            </a:prstGeom>
            <a:noFill/>
            <a:ln w="31750">
              <a:solidFill>
                <a:schemeClr val="accent2"/>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35568" name="Rectangle 2096"/>
            <p:cNvSpPr>
              <a:spLocks noChangeArrowheads="1"/>
            </p:cNvSpPr>
            <p:nvPr/>
          </p:nvSpPr>
          <p:spPr bwMode="auto">
            <a:xfrm>
              <a:off x="3387" y="1331"/>
              <a:ext cx="275" cy="258"/>
            </a:xfrm>
            <a:prstGeom prst="rect">
              <a:avLst/>
            </a:prstGeom>
            <a:noFill/>
            <a:ln w="9525">
              <a:noFill/>
              <a:miter lim="800000"/>
              <a:headEnd/>
              <a:tailEnd/>
            </a:ln>
            <a:effectLst/>
          </p:spPr>
          <p:txBody>
            <a:bodyPr wrap="none">
              <a:spAutoFit/>
            </a:bodyPr>
            <a:lstStyle/>
            <a:p>
              <a:pPr eaLnBrk="0" hangingPunct="0">
                <a:defRPr/>
              </a:pPr>
              <a:r>
                <a:rPr lang="fr-FR" sz="2400" b="1">
                  <a:solidFill>
                    <a:schemeClr val="accent2"/>
                  </a:solidFill>
                  <a:effectLst>
                    <a:outerShdw blurRad="38100" dist="38100" dir="2700000" algn="tl">
                      <a:srgbClr val="C0C0C0"/>
                    </a:outerShdw>
                  </a:effectLst>
                  <a:latin typeface="Times New Roman" pitchFamily="18" charset="0"/>
                  <a:sym typeface="Wingdings" pitchFamily="2" charset="2"/>
                </a:rPr>
                <a:t></a:t>
              </a:r>
            </a:p>
          </p:txBody>
        </p:sp>
        <p:sp>
          <p:nvSpPr>
            <p:cNvPr id="23039" name="Line 2097"/>
            <p:cNvSpPr>
              <a:spLocks noChangeShapeType="1"/>
            </p:cNvSpPr>
            <p:nvPr/>
          </p:nvSpPr>
          <p:spPr bwMode="auto">
            <a:xfrm flipV="1">
              <a:off x="3847" y="1226"/>
              <a:ext cx="472" cy="613"/>
            </a:xfrm>
            <a:prstGeom prst="line">
              <a:avLst/>
            </a:prstGeom>
            <a:noFill/>
            <a:ln w="31750">
              <a:solidFill>
                <a:schemeClr val="accent2"/>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35570" name="Rectangle 2098"/>
            <p:cNvSpPr>
              <a:spLocks noChangeArrowheads="1"/>
            </p:cNvSpPr>
            <p:nvPr/>
          </p:nvSpPr>
          <p:spPr bwMode="auto">
            <a:xfrm>
              <a:off x="3855" y="1328"/>
              <a:ext cx="275" cy="258"/>
            </a:xfrm>
            <a:prstGeom prst="rect">
              <a:avLst/>
            </a:prstGeom>
            <a:noFill/>
            <a:ln w="9525">
              <a:noFill/>
              <a:miter lim="800000"/>
              <a:headEnd/>
              <a:tailEnd/>
            </a:ln>
            <a:effectLst/>
          </p:spPr>
          <p:txBody>
            <a:bodyPr wrap="none">
              <a:spAutoFit/>
            </a:bodyPr>
            <a:lstStyle/>
            <a:p>
              <a:pPr eaLnBrk="0" hangingPunct="0">
                <a:defRPr/>
              </a:pPr>
              <a:r>
                <a:rPr lang="fr-FR" sz="2400" b="1">
                  <a:solidFill>
                    <a:schemeClr val="accent2"/>
                  </a:solidFill>
                  <a:effectLst>
                    <a:outerShdw blurRad="38100" dist="38100" dir="2700000" algn="tl">
                      <a:srgbClr val="C0C0C0"/>
                    </a:outerShdw>
                  </a:effectLst>
                  <a:latin typeface="Times New Roman" pitchFamily="18" charset="0"/>
                  <a:sym typeface="Wingdings" pitchFamily="2" charset="2"/>
                </a:rPr>
                <a:t></a:t>
              </a:r>
            </a:p>
          </p:txBody>
        </p:sp>
        <p:sp>
          <p:nvSpPr>
            <p:cNvPr id="23041" name="Line 2099"/>
            <p:cNvSpPr>
              <a:spLocks noChangeShapeType="1"/>
            </p:cNvSpPr>
            <p:nvPr/>
          </p:nvSpPr>
          <p:spPr bwMode="auto">
            <a:xfrm flipV="1">
              <a:off x="4354" y="1229"/>
              <a:ext cx="472" cy="613"/>
            </a:xfrm>
            <a:prstGeom prst="line">
              <a:avLst/>
            </a:prstGeom>
            <a:noFill/>
            <a:ln w="31750">
              <a:solidFill>
                <a:schemeClr val="accent2"/>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35572" name="Rectangle 2100"/>
            <p:cNvSpPr>
              <a:spLocks noChangeArrowheads="1"/>
            </p:cNvSpPr>
            <p:nvPr/>
          </p:nvSpPr>
          <p:spPr bwMode="auto">
            <a:xfrm>
              <a:off x="4362" y="1331"/>
              <a:ext cx="276" cy="258"/>
            </a:xfrm>
            <a:prstGeom prst="rect">
              <a:avLst/>
            </a:prstGeom>
            <a:noFill/>
            <a:ln w="9525">
              <a:noFill/>
              <a:miter lim="800000"/>
              <a:headEnd/>
              <a:tailEnd/>
            </a:ln>
            <a:effectLst/>
          </p:spPr>
          <p:txBody>
            <a:bodyPr wrap="none">
              <a:spAutoFit/>
            </a:bodyPr>
            <a:lstStyle/>
            <a:p>
              <a:pPr eaLnBrk="0" hangingPunct="0">
                <a:defRPr/>
              </a:pPr>
              <a:r>
                <a:rPr lang="fr-FR" sz="2400" b="1">
                  <a:solidFill>
                    <a:schemeClr val="accent2"/>
                  </a:solidFill>
                  <a:effectLst>
                    <a:outerShdw blurRad="38100" dist="38100" dir="2700000" algn="tl">
                      <a:srgbClr val="C0C0C0"/>
                    </a:outerShdw>
                  </a:effectLst>
                  <a:latin typeface="Times New Roman" pitchFamily="18" charset="0"/>
                  <a:sym typeface="Wingdings" pitchFamily="2" charset="2"/>
                </a:rPr>
                <a:t></a:t>
              </a:r>
            </a:p>
          </p:txBody>
        </p:sp>
      </p:grpSp>
      <p:grpSp>
        <p:nvGrpSpPr>
          <p:cNvPr id="23020" name="Group 2101"/>
          <p:cNvGrpSpPr>
            <a:grpSpLocks/>
          </p:cNvGrpSpPr>
          <p:nvPr/>
        </p:nvGrpSpPr>
        <p:grpSpPr bwMode="auto">
          <a:xfrm>
            <a:off x="5148263" y="1341438"/>
            <a:ext cx="2868612" cy="1439862"/>
            <a:chOff x="3197" y="1010"/>
            <a:chExt cx="1762" cy="832"/>
          </a:xfrm>
        </p:grpSpPr>
        <p:sp>
          <p:nvSpPr>
            <p:cNvPr id="23023" name="Line 2102"/>
            <p:cNvSpPr>
              <a:spLocks noChangeShapeType="1"/>
            </p:cNvSpPr>
            <p:nvPr/>
          </p:nvSpPr>
          <p:spPr bwMode="auto">
            <a:xfrm>
              <a:off x="3347" y="1226"/>
              <a:ext cx="0" cy="613"/>
            </a:xfrm>
            <a:prstGeom prst="line">
              <a:avLst/>
            </a:prstGeom>
            <a:noFill/>
            <a:ln w="31750">
              <a:solidFill>
                <a:srgbClr val="F92A07"/>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35575" name="Rectangle 2103"/>
            <p:cNvSpPr>
              <a:spLocks noChangeArrowheads="1"/>
            </p:cNvSpPr>
            <p:nvPr/>
          </p:nvSpPr>
          <p:spPr bwMode="auto">
            <a:xfrm>
              <a:off x="3197" y="1010"/>
              <a:ext cx="280" cy="264"/>
            </a:xfrm>
            <a:prstGeom prst="rect">
              <a:avLst/>
            </a:prstGeom>
            <a:noFill/>
            <a:ln w="9525">
              <a:noFill/>
              <a:miter lim="800000"/>
              <a:headEnd/>
              <a:tailEnd/>
            </a:ln>
            <a:effectLst/>
          </p:spPr>
          <p:txBody>
            <a:bodyPr wrap="none">
              <a:spAutoFit/>
            </a:bodyPr>
            <a:lstStyle/>
            <a:p>
              <a:pPr eaLnBrk="0" hangingPunct="0">
                <a:defRPr/>
              </a:pPr>
              <a:r>
                <a:rPr lang="fr-FR" sz="2400" b="1">
                  <a:solidFill>
                    <a:srgbClr val="F92A07"/>
                  </a:solidFill>
                  <a:effectLst>
                    <a:outerShdw blurRad="38100" dist="38100" dir="2700000" algn="tl">
                      <a:srgbClr val="C0C0C0"/>
                    </a:outerShdw>
                  </a:effectLst>
                  <a:latin typeface="Times New Roman" pitchFamily="18" charset="0"/>
                  <a:sym typeface="Wingdings" pitchFamily="2" charset="2"/>
                </a:rPr>
                <a:t></a:t>
              </a:r>
            </a:p>
          </p:txBody>
        </p:sp>
        <p:sp>
          <p:nvSpPr>
            <p:cNvPr id="23025" name="Line 2104"/>
            <p:cNvSpPr>
              <a:spLocks noChangeShapeType="1"/>
            </p:cNvSpPr>
            <p:nvPr/>
          </p:nvSpPr>
          <p:spPr bwMode="auto">
            <a:xfrm>
              <a:off x="3854" y="1229"/>
              <a:ext cx="0" cy="613"/>
            </a:xfrm>
            <a:prstGeom prst="line">
              <a:avLst/>
            </a:prstGeom>
            <a:noFill/>
            <a:ln w="31750">
              <a:solidFill>
                <a:srgbClr val="F92A07"/>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35577" name="Rectangle 2105"/>
            <p:cNvSpPr>
              <a:spLocks noChangeArrowheads="1"/>
            </p:cNvSpPr>
            <p:nvPr/>
          </p:nvSpPr>
          <p:spPr bwMode="auto">
            <a:xfrm>
              <a:off x="3704" y="1013"/>
              <a:ext cx="280" cy="264"/>
            </a:xfrm>
            <a:prstGeom prst="rect">
              <a:avLst/>
            </a:prstGeom>
            <a:noFill/>
            <a:ln w="9525">
              <a:noFill/>
              <a:miter lim="800000"/>
              <a:headEnd/>
              <a:tailEnd/>
            </a:ln>
            <a:effectLst/>
          </p:spPr>
          <p:txBody>
            <a:bodyPr wrap="none">
              <a:spAutoFit/>
            </a:bodyPr>
            <a:lstStyle/>
            <a:p>
              <a:pPr eaLnBrk="0" hangingPunct="0">
                <a:defRPr/>
              </a:pPr>
              <a:r>
                <a:rPr lang="fr-FR" sz="2400" b="1">
                  <a:solidFill>
                    <a:srgbClr val="F92A07"/>
                  </a:solidFill>
                  <a:effectLst>
                    <a:outerShdw blurRad="38100" dist="38100" dir="2700000" algn="tl">
                      <a:srgbClr val="C0C0C0"/>
                    </a:outerShdw>
                  </a:effectLst>
                  <a:latin typeface="Times New Roman" pitchFamily="18" charset="0"/>
                  <a:sym typeface="Wingdings" pitchFamily="2" charset="2"/>
                </a:rPr>
                <a:t></a:t>
              </a:r>
            </a:p>
          </p:txBody>
        </p:sp>
        <p:sp>
          <p:nvSpPr>
            <p:cNvPr id="23027" name="Line 2106"/>
            <p:cNvSpPr>
              <a:spLocks noChangeShapeType="1"/>
            </p:cNvSpPr>
            <p:nvPr/>
          </p:nvSpPr>
          <p:spPr bwMode="auto">
            <a:xfrm>
              <a:off x="4322" y="1226"/>
              <a:ext cx="0" cy="613"/>
            </a:xfrm>
            <a:prstGeom prst="line">
              <a:avLst/>
            </a:prstGeom>
            <a:noFill/>
            <a:ln w="31750">
              <a:solidFill>
                <a:srgbClr val="F92A07"/>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35579" name="Rectangle 2107"/>
            <p:cNvSpPr>
              <a:spLocks noChangeArrowheads="1"/>
            </p:cNvSpPr>
            <p:nvPr/>
          </p:nvSpPr>
          <p:spPr bwMode="auto">
            <a:xfrm>
              <a:off x="4172" y="1010"/>
              <a:ext cx="280" cy="264"/>
            </a:xfrm>
            <a:prstGeom prst="rect">
              <a:avLst/>
            </a:prstGeom>
            <a:noFill/>
            <a:ln w="9525">
              <a:noFill/>
              <a:miter lim="800000"/>
              <a:headEnd/>
              <a:tailEnd/>
            </a:ln>
            <a:effectLst/>
          </p:spPr>
          <p:txBody>
            <a:bodyPr wrap="none">
              <a:spAutoFit/>
            </a:bodyPr>
            <a:lstStyle/>
            <a:p>
              <a:pPr eaLnBrk="0" hangingPunct="0">
                <a:defRPr/>
              </a:pPr>
              <a:r>
                <a:rPr lang="fr-FR" sz="2400" b="1">
                  <a:solidFill>
                    <a:srgbClr val="F92A07"/>
                  </a:solidFill>
                  <a:effectLst>
                    <a:outerShdw blurRad="38100" dist="38100" dir="2700000" algn="tl">
                      <a:srgbClr val="C0C0C0"/>
                    </a:outerShdw>
                  </a:effectLst>
                  <a:latin typeface="Times New Roman" pitchFamily="18" charset="0"/>
                  <a:sym typeface="Wingdings" pitchFamily="2" charset="2"/>
                </a:rPr>
                <a:t></a:t>
              </a:r>
            </a:p>
          </p:txBody>
        </p:sp>
        <p:sp>
          <p:nvSpPr>
            <p:cNvPr id="23029" name="Line 2108"/>
            <p:cNvSpPr>
              <a:spLocks noChangeShapeType="1"/>
            </p:cNvSpPr>
            <p:nvPr/>
          </p:nvSpPr>
          <p:spPr bwMode="auto">
            <a:xfrm>
              <a:off x="4829" y="1229"/>
              <a:ext cx="0" cy="613"/>
            </a:xfrm>
            <a:prstGeom prst="line">
              <a:avLst/>
            </a:prstGeom>
            <a:noFill/>
            <a:ln w="31750">
              <a:solidFill>
                <a:srgbClr val="F92A07"/>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35581" name="Rectangle 2109"/>
            <p:cNvSpPr>
              <a:spLocks noChangeArrowheads="1"/>
            </p:cNvSpPr>
            <p:nvPr/>
          </p:nvSpPr>
          <p:spPr bwMode="auto">
            <a:xfrm>
              <a:off x="4679" y="1013"/>
              <a:ext cx="280" cy="264"/>
            </a:xfrm>
            <a:prstGeom prst="rect">
              <a:avLst/>
            </a:prstGeom>
            <a:noFill/>
            <a:ln w="9525">
              <a:noFill/>
              <a:miter lim="800000"/>
              <a:headEnd/>
              <a:tailEnd/>
            </a:ln>
            <a:effectLst/>
          </p:spPr>
          <p:txBody>
            <a:bodyPr wrap="none">
              <a:spAutoFit/>
            </a:bodyPr>
            <a:lstStyle/>
            <a:p>
              <a:pPr eaLnBrk="0" hangingPunct="0">
                <a:defRPr/>
              </a:pPr>
              <a:r>
                <a:rPr lang="fr-FR" sz="2400" b="1">
                  <a:solidFill>
                    <a:srgbClr val="F92A07"/>
                  </a:solidFill>
                  <a:effectLst>
                    <a:outerShdw blurRad="38100" dist="38100" dir="2700000" algn="tl">
                      <a:srgbClr val="C0C0C0"/>
                    </a:outerShdw>
                  </a:effectLst>
                  <a:latin typeface="Times New Roman" pitchFamily="18" charset="0"/>
                  <a:sym typeface="Wingdings" pitchFamily="2" charset="2"/>
                </a:rPr>
                <a:t></a:t>
              </a:r>
            </a:p>
          </p:txBody>
        </p:sp>
      </p:grpSp>
      <p:sp>
        <p:nvSpPr>
          <p:cNvPr id="23021" name="Rectangle 6"/>
          <p:cNvSpPr>
            <a:spLocks noChangeArrowheads="1"/>
          </p:cNvSpPr>
          <p:nvPr/>
        </p:nvSpPr>
        <p:spPr bwMode="auto">
          <a:xfrm>
            <a:off x="300038" y="355600"/>
            <a:ext cx="8477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nchor="ctr"/>
          <a:lstStyle/>
          <a:p>
            <a:pPr eaLnBrk="0" hangingPunct="0">
              <a:lnSpc>
                <a:spcPts val="3000"/>
              </a:lnSpc>
            </a:pPr>
            <a:r>
              <a:rPr lang="fr-FR" sz="2000" b="1"/>
              <a:t>Technologie Tier4A  - </a:t>
            </a:r>
            <a:r>
              <a:rPr lang="fr-FR" sz="2000" b="1" smtClean="0"/>
              <a:t>DPF </a:t>
            </a:r>
            <a:endParaRPr lang="fr-FR" sz="2000" b="1"/>
          </a:p>
        </p:txBody>
      </p:sp>
      <p:sp>
        <p:nvSpPr>
          <p:cNvPr id="23022" name="Rectangle 2113"/>
          <p:cNvSpPr>
            <a:spLocks noGrp="1" noChangeArrowheads="1"/>
          </p:cNvSpPr>
          <p:nvPr>
            <p:ph type="body" sz="half" idx="4294967295"/>
          </p:nvPr>
        </p:nvSpPr>
        <p:spPr>
          <a:xfrm>
            <a:off x="381000" y="1219200"/>
            <a:ext cx="3182938" cy="4946650"/>
          </a:xfrm>
        </p:spPr>
        <p:txBody>
          <a:bodyPr/>
          <a:lstStyle/>
          <a:p>
            <a:r>
              <a:rPr lang="fr-FR" sz="1800" dirty="0" smtClean="0"/>
              <a:t>Deux phases pour brûler les particules dans le filtre.</a:t>
            </a:r>
          </a:p>
          <a:p>
            <a:pPr>
              <a:buFont typeface="Webdings" pitchFamily="18" charset="2"/>
              <a:buNone/>
            </a:pPr>
            <a:r>
              <a:rPr lang="fr-FR" dirty="0" smtClean="0"/>
              <a:t>       </a:t>
            </a:r>
          </a:p>
        </p:txBody>
      </p:sp>
    </p:spTree>
    <p:extLst>
      <p:ext uri="{BB962C8B-B14F-4D97-AF65-F5344CB8AC3E}">
        <p14:creationId xmlns:p14="http://schemas.microsoft.com/office/powerpoint/2010/main" val="16943127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3" descr="auto0"/>
          <p:cNvPicPr>
            <a:picLocks noChangeAspect="1" noChangeArrowheads="1"/>
          </p:cNvPicPr>
          <p:nvPr/>
        </p:nvPicPr>
        <p:blipFill>
          <a:blip r:embed="rId2" cstate="print">
            <a:lum contrast="-6000"/>
            <a:extLst>
              <a:ext uri="{28A0092B-C50C-407E-A947-70E740481C1C}">
                <a14:useLocalDpi xmlns:a14="http://schemas.microsoft.com/office/drawing/2010/main" val="0"/>
              </a:ext>
            </a:extLst>
          </a:blip>
          <a:srcRect/>
          <a:stretch>
            <a:fillRect/>
          </a:stretch>
        </p:blipFill>
        <p:spPr bwMode="auto">
          <a:xfrm>
            <a:off x="539750" y="1730375"/>
            <a:ext cx="7777163"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Text Box 4"/>
          <p:cNvSpPr txBox="1">
            <a:spLocks noChangeArrowheads="1"/>
          </p:cNvSpPr>
          <p:nvPr/>
        </p:nvSpPr>
        <p:spPr bwMode="auto">
          <a:xfrm>
            <a:off x="2802003" y="4181018"/>
            <a:ext cx="9829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fr-FR" sz="2800" b="1" smtClean="0">
                <a:latin typeface="+mj-lt"/>
              </a:rPr>
              <a:t>DOC</a:t>
            </a:r>
            <a:endParaRPr lang="fr-FR" sz="2800" b="1">
              <a:latin typeface="+mj-lt"/>
            </a:endParaRPr>
          </a:p>
        </p:txBody>
      </p:sp>
      <p:sp>
        <p:nvSpPr>
          <p:cNvPr id="25604" name="Text Box 5"/>
          <p:cNvSpPr txBox="1">
            <a:spLocks noChangeArrowheads="1"/>
          </p:cNvSpPr>
          <p:nvPr/>
        </p:nvSpPr>
        <p:spPr bwMode="auto">
          <a:xfrm>
            <a:off x="6197841" y="2379225"/>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fr-FR" sz="2800" b="1" smtClean="0">
                <a:latin typeface="+mj-lt"/>
              </a:rPr>
              <a:t>DPF</a:t>
            </a:r>
            <a:endParaRPr lang="fr-FR" sz="2800" b="1" dirty="0">
              <a:latin typeface="+mj-lt"/>
            </a:endParaRPr>
          </a:p>
        </p:txBody>
      </p:sp>
      <p:sp>
        <p:nvSpPr>
          <p:cNvPr id="25606" name="Rectangle 6"/>
          <p:cNvSpPr>
            <a:spLocks noChangeArrowheads="1"/>
          </p:cNvSpPr>
          <p:nvPr/>
        </p:nvSpPr>
        <p:spPr bwMode="auto">
          <a:xfrm>
            <a:off x="300038" y="355600"/>
            <a:ext cx="8477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nchor="ctr"/>
          <a:lstStyle/>
          <a:p>
            <a:pPr eaLnBrk="0" hangingPunct="0">
              <a:lnSpc>
                <a:spcPts val="3000"/>
              </a:lnSpc>
            </a:pPr>
            <a:r>
              <a:rPr lang="fr-FR" sz="2000" b="1"/>
              <a:t>Technologie Tier4A  - Filtre à particules</a:t>
            </a:r>
          </a:p>
        </p:txBody>
      </p:sp>
      <p:sp>
        <p:nvSpPr>
          <p:cNvPr id="25607" name="Text Box 9"/>
          <p:cNvSpPr txBox="1">
            <a:spLocks noChangeArrowheads="1"/>
          </p:cNvSpPr>
          <p:nvPr/>
        </p:nvSpPr>
        <p:spPr bwMode="auto">
          <a:xfrm>
            <a:off x="539750" y="1341438"/>
            <a:ext cx="7848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fr-FR" dirty="0" smtClean="0"/>
              <a:t>FAP en cordiérite avec </a:t>
            </a:r>
            <a:r>
              <a:rPr lang="fr-FR" smtClean="0"/>
              <a:t>catalyseur d'oxydation.</a:t>
            </a:r>
            <a:endParaRPr lang="fr-FR" dirty="0" smtClean="0"/>
          </a:p>
        </p:txBody>
      </p:sp>
      <p:sp>
        <p:nvSpPr>
          <p:cNvPr id="2" name="Rectangle 1"/>
          <p:cNvSpPr/>
          <p:nvPr/>
        </p:nvSpPr>
        <p:spPr>
          <a:xfrm>
            <a:off x="3924028" y="3948153"/>
            <a:ext cx="5112468" cy="19287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rot="20252307">
            <a:off x="4962694" y="3112387"/>
            <a:ext cx="3509418" cy="16922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093848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323850" y="1268413"/>
            <a:ext cx="8477250" cy="609600"/>
          </a:xfrm>
        </p:spPr>
        <p:txBody>
          <a:bodyPr/>
          <a:lstStyle/>
          <a:p>
            <a:pPr algn="ctr"/>
            <a:r>
              <a:rPr lang="fr-FR" sz="1800" dirty="0" smtClean="0"/>
              <a:t>SYSTÈME DE FILTRE CRT </a:t>
            </a:r>
          </a:p>
        </p:txBody>
      </p:sp>
      <p:graphicFrame>
        <p:nvGraphicFramePr>
          <p:cNvPr id="26627" name="Object 3"/>
          <p:cNvGraphicFramePr>
            <a:graphicFrameLocks noChangeAspect="1"/>
          </p:cNvGraphicFramePr>
          <p:nvPr/>
        </p:nvGraphicFramePr>
        <p:xfrm>
          <a:off x="4038600" y="2060575"/>
          <a:ext cx="4667250" cy="2874963"/>
        </p:xfrm>
        <a:graphic>
          <a:graphicData uri="http://schemas.openxmlformats.org/presentationml/2006/ole">
            <mc:AlternateContent xmlns:mc="http://schemas.openxmlformats.org/markup-compatibility/2006">
              <mc:Choice xmlns:v="urn:schemas-microsoft-com:vml" Requires="v">
                <p:oleObj spid="_x0000_s14413" name="Bitmap Image" r:id="rId3" imgW="8411749" imgH="5180952" progId="PBrush">
                  <p:embed/>
                </p:oleObj>
              </mc:Choice>
              <mc:Fallback>
                <p:oleObj name="Bitmap Image" r:id="rId3" imgW="8411749" imgH="5180952" progId="PBrush">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2060575"/>
                        <a:ext cx="4667250" cy="2874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628" name="Object 4"/>
          <p:cNvGraphicFramePr>
            <a:graphicFrameLocks noChangeAspect="1"/>
          </p:cNvGraphicFramePr>
          <p:nvPr/>
        </p:nvGraphicFramePr>
        <p:xfrm>
          <a:off x="468313" y="1773238"/>
          <a:ext cx="3494087" cy="2433637"/>
        </p:xfrm>
        <a:graphic>
          <a:graphicData uri="http://schemas.openxmlformats.org/presentationml/2006/ole">
            <mc:AlternateContent xmlns:mc="http://schemas.openxmlformats.org/markup-compatibility/2006">
              <mc:Choice xmlns:v="urn:schemas-microsoft-com:vml" Requires="v">
                <p:oleObj spid="_x0000_s14414" name="Bitmapafbeelding" r:id="rId5" imgW="5439534" imgH="3790476" progId="PBrush">
                  <p:embed/>
                </p:oleObj>
              </mc:Choice>
              <mc:Fallback>
                <p:oleObj name="Bitmapafbeelding" r:id="rId5" imgW="5439534" imgH="3790476" progId="PBrush">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8313" y="1773238"/>
                        <a:ext cx="3494087" cy="2433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629" name="Object 5"/>
          <p:cNvGraphicFramePr>
            <a:graphicFrameLocks noGrp="1" noChangeAspect="1"/>
          </p:cNvGraphicFramePr>
          <p:nvPr>
            <p:ph idx="4294967295"/>
          </p:nvPr>
        </p:nvGraphicFramePr>
        <p:xfrm>
          <a:off x="677863" y="4343400"/>
          <a:ext cx="3101975" cy="1893888"/>
        </p:xfrm>
        <a:graphic>
          <a:graphicData uri="http://schemas.openxmlformats.org/presentationml/2006/ole">
            <mc:AlternateContent xmlns:mc="http://schemas.openxmlformats.org/markup-compatibility/2006">
              <mc:Choice xmlns:v="urn:schemas-microsoft-com:vml" Requires="v">
                <p:oleObj spid="_x0000_s14415" name="Bitmapafbeelding" r:id="rId7" imgW="7973538" imgH="4866667" progId="PBrush">
                  <p:embed/>
                </p:oleObj>
              </mc:Choice>
              <mc:Fallback>
                <p:oleObj name="Bitmapafbeelding" r:id="rId7" imgW="7973538" imgH="4866667" progId="PBrush">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7863" y="4343400"/>
                        <a:ext cx="3101975" cy="189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630" name="Rectangle 6"/>
          <p:cNvSpPr>
            <a:spLocks noChangeArrowheads="1"/>
          </p:cNvSpPr>
          <p:nvPr/>
        </p:nvSpPr>
        <p:spPr bwMode="auto">
          <a:xfrm>
            <a:off x="300038" y="355600"/>
            <a:ext cx="8477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nchor="ctr"/>
          <a:lstStyle/>
          <a:p>
            <a:pPr eaLnBrk="0" hangingPunct="0">
              <a:lnSpc>
                <a:spcPts val="3000"/>
              </a:lnSpc>
            </a:pPr>
            <a:r>
              <a:rPr lang="fr-FR" sz="2000" b="1"/>
              <a:t>Technologie Tier4A  - Filtre à particules</a:t>
            </a:r>
          </a:p>
        </p:txBody>
      </p:sp>
      <p:sp>
        <p:nvSpPr>
          <p:cNvPr id="26631" name="Text Box 9"/>
          <p:cNvSpPr txBox="1">
            <a:spLocks noChangeArrowheads="1"/>
          </p:cNvSpPr>
          <p:nvPr/>
        </p:nvSpPr>
        <p:spPr bwMode="auto">
          <a:xfrm>
            <a:off x="1979613" y="3860800"/>
            <a:ext cx="2520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fr-FR" dirty="0" smtClean="0"/>
              <a:t>Céramique cordiérite</a:t>
            </a:r>
          </a:p>
        </p:txBody>
      </p:sp>
      <p:sp>
        <p:nvSpPr>
          <p:cNvPr id="26632" name="Rectangle 10"/>
          <p:cNvSpPr>
            <a:spLocks noChangeArrowheads="1"/>
          </p:cNvSpPr>
          <p:nvPr/>
        </p:nvSpPr>
        <p:spPr bwMode="auto">
          <a:xfrm>
            <a:off x="3998034" y="5448727"/>
            <a:ext cx="484998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pPr algn="ctr" eaLnBrk="0" hangingPunct="0"/>
            <a:r>
              <a:rPr lang="fr-FR" dirty="0" smtClean="0"/>
              <a:t>Johnson Matthey, Eminox </a:t>
            </a:r>
            <a:r>
              <a:rPr lang="fr-FR" b="1" dirty="0"/>
              <a:t>...</a:t>
            </a:r>
            <a:r>
              <a:rPr lang="fr-FR" dirty="0" smtClean="0"/>
              <a:t> </a:t>
            </a:r>
          </a:p>
          <a:p>
            <a:pPr algn="ctr" eaLnBrk="0" hangingPunct="0"/>
            <a:r>
              <a:rPr lang="fr-FR" dirty="0" smtClean="0"/>
              <a:t>CRT = Continuously Regenerating Technology, </a:t>
            </a:r>
            <a:br>
              <a:rPr lang="fr-FR" dirty="0" smtClean="0"/>
            </a:br>
            <a:r>
              <a:rPr lang="fr-FR" dirty="0" smtClean="0"/>
              <a:t>soit Technologie de régénération continue </a:t>
            </a:r>
          </a:p>
        </p:txBody>
      </p:sp>
    </p:spTree>
    <p:extLst>
      <p:ext uri="{BB962C8B-B14F-4D97-AF65-F5344CB8AC3E}">
        <p14:creationId xmlns:p14="http://schemas.microsoft.com/office/powerpoint/2010/main" val="19984721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idx="4294967295"/>
          </p:nvPr>
        </p:nvSpPr>
        <p:spPr>
          <a:xfrm>
            <a:off x="1907704" y="404664"/>
            <a:ext cx="5616847" cy="504056"/>
          </a:xfrm>
          <a:solidFill>
            <a:srgbClr val="FFFFCC"/>
          </a:solidFill>
          <a:ln>
            <a:solidFill>
              <a:schemeClr val="accent6"/>
            </a:solidFill>
          </a:ln>
        </p:spPr>
        <p:txBody>
          <a:bodyPr/>
          <a:lstStyle/>
          <a:p>
            <a:pPr eaLnBrk="1" hangingPunct="1"/>
            <a:r>
              <a:rPr lang="fr-FR" sz="1800" b="1" dirty="0" smtClean="0"/>
              <a:t>Comment sont formées les matières polluantes</a:t>
            </a:r>
          </a:p>
        </p:txBody>
      </p:sp>
      <p:sp>
        <p:nvSpPr>
          <p:cNvPr id="208902" name="Text Box 6"/>
          <p:cNvSpPr txBox="1">
            <a:spLocks noChangeArrowheads="1"/>
          </p:cNvSpPr>
          <p:nvPr/>
        </p:nvSpPr>
        <p:spPr bwMode="auto">
          <a:xfrm>
            <a:off x="1476375" y="2492375"/>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C</a:t>
            </a:r>
          </a:p>
        </p:txBody>
      </p:sp>
      <p:sp>
        <p:nvSpPr>
          <p:cNvPr id="208903" name="Text Box 7"/>
          <p:cNvSpPr txBox="1">
            <a:spLocks noChangeArrowheads="1"/>
          </p:cNvSpPr>
          <p:nvPr/>
        </p:nvSpPr>
        <p:spPr bwMode="auto">
          <a:xfrm>
            <a:off x="2195513" y="2492375"/>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C</a:t>
            </a:r>
          </a:p>
        </p:txBody>
      </p:sp>
      <p:sp>
        <p:nvSpPr>
          <p:cNvPr id="208904" name="Text Box 8"/>
          <p:cNvSpPr txBox="1">
            <a:spLocks noChangeArrowheads="1"/>
          </p:cNvSpPr>
          <p:nvPr/>
        </p:nvSpPr>
        <p:spPr bwMode="auto">
          <a:xfrm>
            <a:off x="2916238" y="2492375"/>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C</a:t>
            </a:r>
          </a:p>
        </p:txBody>
      </p:sp>
      <p:sp>
        <p:nvSpPr>
          <p:cNvPr id="208905" name="Text Box 9"/>
          <p:cNvSpPr txBox="1">
            <a:spLocks noChangeArrowheads="1"/>
          </p:cNvSpPr>
          <p:nvPr/>
        </p:nvSpPr>
        <p:spPr bwMode="auto">
          <a:xfrm>
            <a:off x="3635375" y="2492375"/>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C</a:t>
            </a:r>
          </a:p>
        </p:txBody>
      </p:sp>
      <p:sp>
        <p:nvSpPr>
          <p:cNvPr id="208906" name="Text Box 10"/>
          <p:cNvSpPr txBox="1">
            <a:spLocks noChangeArrowheads="1"/>
          </p:cNvSpPr>
          <p:nvPr/>
        </p:nvSpPr>
        <p:spPr bwMode="auto">
          <a:xfrm>
            <a:off x="4427538" y="2492375"/>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C</a:t>
            </a:r>
          </a:p>
        </p:txBody>
      </p:sp>
      <p:sp>
        <p:nvSpPr>
          <p:cNvPr id="7176" name="Line 11"/>
          <p:cNvSpPr>
            <a:spLocks noChangeShapeType="1"/>
          </p:cNvSpPr>
          <p:nvPr/>
        </p:nvSpPr>
        <p:spPr bwMode="auto">
          <a:xfrm>
            <a:off x="1763713" y="2708275"/>
            <a:ext cx="50323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7177" name="Line 12"/>
          <p:cNvSpPr>
            <a:spLocks noChangeShapeType="1"/>
          </p:cNvSpPr>
          <p:nvPr/>
        </p:nvSpPr>
        <p:spPr bwMode="auto">
          <a:xfrm>
            <a:off x="3924300" y="2708275"/>
            <a:ext cx="5032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7178" name="Line 13"/>
          <p:cNvSpPr>
            <a:spLocks noChangeShapeType="1"/>
          </p:cNvSpPr>
          <p:nvPr/>
        </p:nvSpPr>
        <p:spPr bwMode="auto">
          <a:xfrm>
            <a:off x="3205163" y="2708275"/>
            <a:ext cx="50323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7179" name="Line 14"/>
          <p:cNvSpPr>
            <a:spLocks noChangeShapeType="1"/>
          </p:cNvSpPr>
          <p:nvPr/>
        </p:nvSpPr>
        <p:spPr bwMode="auto">
          <a:xfrm>
            <a:off x="2484438" y="2708275"/>
            <a:ext cx="50323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08911" name="Text Box 15"/>
          <p:cNvSpPr txBox="1">
            <a:spLocks noChangeArrowheads="1"/>
          </p:cNvSpPr>
          <p:nvPr/>
        </p:nvSpPr>
        <p:spPr bwMode="auto">
          <a:xfrm>
            <a:off x="900113" y="2492375"/>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8912" name="Text Box 16"/>
          <p:cNvSpPr txBox="1">
            <a:spLocks noChangeArrowheads="1"/>
          </p:cNvSpPr>
          <p:nvPr/>
        </p:nvSpPr>
        <p:spPr bwMode="auto">
          <a:xfrm>
            <a:off x="5076825" y="2492375"/>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8913" name="Text Box 17"/>
          <p:cNvSpPr txBox="1">
            <a:spLocks noChangeArrowheads="1"/>
          </p:cNvSpPr>
          <p:nvPr/>
        </p:nvSpPr>
        <p:spPr bwMode="auto">
          <a:xfrm>
            <a:off x="4427538" y="1773238"/>
            <a:ext cx="431800" cy="366712"/>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8914" name="Text Box 18"/>
          <p:cNvSpPr txBox="1">
            <a:spLocks noChangeArrowheads="1"/>
          </p:cNvSpPr>
          <p:nvPr/>
        </p:nvSpPr>
        <p:spPr bwMode="auto">
          <a:xfrm>
            <a:off x="3635375" y="1773238"/>
            <a:ext cx="431800" cy="366712"/>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8915" name="Text Box 19"/>
          <p:cNvSpPr txBox="1">
            <a:spLocks noChangeArrowheads="1"/>
          </p:cNvSpPr>
          <p:nvPr/>
        </p:nvSpPr>
        <p:spPr bwMode="auto">
          <a:xfrm>
            <a:off x="2916238" y="1773238"/>
            <a:ext cx="431800" cy="366712"/>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8916" name="Text Box 20"/>
          <p:cNvSpPr txBox="1">
            <a:spLocks noChangeArrowheads="1"/>
          </p:cNvSpPr>
          <p:nvPr/>
        </p:nvSpPr>
        <p:spPr bwMode="auto">
          <a:xfrm>
            <a:off x="2195513" y="1773238"/>
            <a:ext cx="431800" cy="366712"/>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8917" name="Text Box 21"/>
          <p:cNvSpPr txBox="1">
            <a:spLocks noChangeArrowheads="1"/>
          </p:cNvSpPr>
          <p:nvPr/>
        </p:nvSpPr>
        <p:spPr bwMode="auto">
          <a:xfrm>
            <a:off x="1476375" y="1773238"/>
            <a:ext cx="431800" cy="366712"/>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8918" name="Text Box 22"/>
          <p:cNvSpPr txBox="1">
            <a:spLocks noChangeArrowheads="1"/>
          </p:cNvSpPr>
          <p:nvPr/>
        </p:nvSpPr>
        <p:spPr bwMode="auto">
          <a:xfrm>
            <a:off x="4427538" y="3213100"/>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8919" name="Text Box 23"/>
          <p:cNvSpPr txBox="1">
            <a:spLocks noChangeArrowheads="1"/>
          </p:cNvSpPr>
          <p:nvPr/>
        </p:nvSpPr>
        <p:spPr bwMode="auto">
          <a:xfrm>
            <a:off x="3635375" y="3213100"/>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8920" name="Text Box 24"/>
          <p:cNvSpPr txBox="1">
            <a:spLocks noChangeArrowheads="1"/>
          </p:cNvSpPr>
          <p:nvPr/>
        </p:nvSpPr>
        <p:spPr bwMode="auto">
          <a:xfrm>
            <a:off x="2916238" y="3213100"/>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8921" name="Text Box 25"/>
          <p:cNvSpPr txBox="1">
            <a:spLocks noChangeArrowheads="1"/>
          </p:cNvSpPr>
          <p:nvPr/>
        </p:nvSpPr>
        <p:spPr bwMode="auto">
          <a:xfrm>
            <a:off x="2195513" y="3213100"/>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8922" name="Text Box 26"/>
          <p:cNvSpPr txBox="1">
            <a:spLocks noChangeArrowheads="1"/>
          </p:cNvSpPr>
          <p:nvPr/>
        </p:nvSpPr>
        <p:spPr bwMode="auto">
          <a:xfrm>
            <a:off x="1476375" y="3213100"/>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7192" name="Line 27"/>
          <p:cNvSpPr>
            <a:spLocks noChangeShapeType="1"/>
          </p:cNvSpPr>
          <p:nvPr/>
        </p:nvSpPr>
        <p:spPr bwMode="auto">
          <a:xfrm>
            <a:off x="1187450" y="2708275"/>
            <a:ext cx="3587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7193" name="Line 28"/>
          <p:cNvSpPr>
            <a:spLocks noChangeShapeType="1"/>
          </p:cNvSpPr>
          <p:nvPr/>
        </p:nvSpPr>
        <p:spPr bwMode="auto">
          <a:xfrm>
            <a:off x="4716463" y="2708275"/>
            <a:ext cx="3587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7194" name="Line 29"/>
          <p:cNvSpPr>
            <a:spLocks noChangeShapeType="1"/>
          </p:cNvSpPr>
          <p:nvPr/>
        </p:nvSpPr>
        <p:spPr bwMode="auto">
          <a:xfrm>
            <a:off x="4572000" y="2133600"/>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7195" name="Line 30"/>
          <p:cNvSpPr>
            <a:spLocks noChangeShapeType="1"/>
          </p:cNvSpPr>
          <p:nvPr/>
        </p:nvSpPr>
        <p:spPr bwMode="auto">
          <a:xfrm>
            <a:off x="3779838" y="2133600"/>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7196" name="Line 31"/>
          <p:cNvSpPr>
            <a:spLocks noChangeShapeType="1"/>
          </p:cNvSpPr>
          <p:nvPr/>
        </p:nvSpPr>
        <p:spPr bwMode="auto">
          <a:xfrm>
            <a:off x="3059113" y="2133600"/>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7197" name="Line 32"/>
          <p:cNvSpPr>
            <a:spLocks noChangeShapeType="1"/>
          </p:cNvSpPr>
          <p:nvPr/>
        </p:nvSpPr>
        <p:spPr bwMode="auto">
          <a:xfrm>
            <a:off x="2339975" y="2133600"/>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7198" name="Line 33"/>
          <p:cNvSpPr>
            <a:spLocks noChangeShapeType="1"/>
          </p:cNvSpPr>
          <p:nvPr/>
        </p:nvSpPr>
        <p:spPr bwMode="auto">
          <a:xfrm>
            <a:off x="1619250" y="2133600"/>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7199" name="Line 34"/>
          <p:cNvSpPr>
            <a:spLocks noChangeShapeType="1"/>
          </p:cNvSpPr>
          <p:nvPr/>
        </p:nvSpPr>
        <p:spPr bwMode="auto">
          <a:xfrm>
            <a:off x="1619250" y="2852738"/>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7200" name="Line 35"/>
          <p:cNvSpPr>
            <a:spLocks noChangeShapeType="1"/>
          </p:cNvSpPr>
          <p:nvPr/>
        </p:nvSpPr>
        <p:spPr bwMode="auto">
          <a:xfrm>
            <a:off x="2339975" y="2852738"/>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7201" name="Line 36"/>
          <p:cNvSpPr>
            <a:spLocks noChangeShapeType="1"/>
          </p:cNvSpPr>
          <p:nvPr/>
        </p:nvSpPr>
        <p:spPr bwMode="auto">
          <a:xfrm>
            <a:off x="3059113" y="2852738"/>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7202" name="Line 37"/>
          <p:cNvSpPr>
            <a:spLocks noChangeShapeType="1"/>
          </p:cNvSpPr>
          <p:nvPr/>
        </p:nvSpPr>
        <p:spPr bwMode="auto">
          <a:xfrm>
            <a:off x="3779838" y="2852738"/>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7203" name="Line 38"/>
          <p:cNvSpPr>
            <a:spLocks noChangeShapeType="1"/>
          </p:cNvSpPr>
          <p:nvPr/>
        </p:nvSpPr>
        <p:spPr bwMode="auto">
          <a:xfrm>
            <a:off x="4572000" y="2852738"/>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08935" name="Text Box 39"/>
          <p:cNvSpPr txBox="1">
            <a:spLocks noChangeArrowheads="1"/>
          </p:cNvSpPr>
          <p:nvPr/>
        </p:nvSpPr>
        <p:spPr bwMode="auto">
          <a:xfrm>
            <a:off x="3203575" y="3860800"/>
            <a:ext cx="935038" cy="519113"/>
          </a:xfrm>
          <a:prstGeom prst="rect">
            <a:avLst/>
          </a:prstGeom>
          <a:noFill/>
          <a:ln w="9525">
            <a:noFill/>
            <a:miter lim="800000"/>
            <a:headEnd/>
            <a:tailEnd/>
          </a:ln>
          <a:effectLst/>
        </p:spPr>
        <p:txBody>
          <a:bodyPr>
            <a:spAutoFit/>
          </a:bodyPr>
          <a:lstStyle/>
          <a:p>
            <a:pPr>
              <a:spcBef>
                <a:spcPct val="50000"/>
              </a:spcBef>
              <a:defRPr/>
            </a:pPr>
            <a:r>
              <a:rPr lang="fr-FR" sz="2800" b="1">
                <a:effectLst>
                  <a:outerShdw blurRad="38100" dist="38100" dir="2700000" algn="tl">
                    <a:srgbClr val="C0C0C0"/>
                  </a:outerShdw>
                </a:effectLst>
              </a:rPr>
              <a:t>O</a:t>
            </a:r>
            <a:r>
              <a:rPr lang="fr-FR" sz="2800" b="1" baseline="-25000">
                <a:effectLst>
                  <a:outerShdw blurRad="38100" dist="38100" dir="2700000" algn="tl">
                    <a:srgbClr val="C0C0C0"/>
                  </a:outerShdw>
                </a:effectLst>
              </a:rPr>
              <a:t>2</a:t>
            </a:r>
          </a:p>
        </p:txBody>
      </p:sp>
      <p:sp>
        <p:nvSpPr>
          <p:cNvPr id="208936" name="Text Box 40"/>
          <p:cNvSpPr txBox="1">
            <a:spLocks noChangeArrowheads="1"/>
          </p:cNvSpPr>
          <p:nvPr/>
        </p:nvSpPr>
        <p:spPr bwMode="auto">
          <a:xfrm>
            <a:off x="3205163" y="4652963"/>
            <a:ext cx="935037" cy="519112"/>
          </a:xfrm>
          <a:prstGeom prst="rect">
            <a:avLst/>
          </a:prstGeom>
          <a:noFill/>
          <a:ln w="9525">
            <a:noFill/>
            <a:miter lim="800000"/>
            <a:headEnd/>
            <a:tailEnd/>
          </a:ln>
          <a:effectLst/>
        </p:spPr>
        <p:txBody>
          <a:bodyPr>
            <a:spAutoFit/>
          </a:bodyPr>
          <a:lstStyle/>
          <a:p>
            <a:pPr>
              <a:spcBef>
                <a:spcPct val="50000"/>
              </a:spcBef>
              <a:defRPr/>
            </a:pPr>
            <a:r>
              <a:rPr lang="fr-FR" sz="2800" b="1">
                <a:effectLst>
                  <a:outerShdw blurRad="38100" dist="38100" dir="2700000" algn="tl">
                    <a:srgbClr val="C0C0C0"/>
                  </a:outerShdw>
                </a:effectLst>
              </a:rPr>
              <a:t>N</a:t>
            </a:r>
            <a:r>
              <a:rPr lang="fr-FR" sz="2800" b="1" baseline="-25000">
                <a:effectLst>
                  <a:outerShdw blurRad="38100" dist="38100" dir="2700000" algn="tl">
                    <a:srgbClr val="C0C0C0"/>
                  </a:outerShdw>
                </a:effectLst>
              </a:rPr>
              <a:t>2</a:t>
            </a:r>
          </a:p>
        </p:txBody>
      </p:sp>
      <p:sp>
        <p:nvSpPr>
          <p:cNvPr id="7206" name="Text Box 41"/>
          <p:cNvSpPr txBox="1">
            <a:spLocks noChangeArrowheads="1"/>
          </p:cNvSpPr>
          <p:nvPr/>
        </p:nvSpPr>
        <p:spPr bwMode="auto">
          <a:xfrm>
            <a:off x="1835150" y="3933825"/>
            <a:ext cx="2303463" cy="119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fr-FR" b="1">
                <a:solidFill>
                  <a:srgbClr val="0033CC"/>
                </a:solidFill>
              </a:rPr>
              <a:t>Air :</a:t>
            </a:r>
            <a:r>
              <a:rPr lang="fr-FR" dirty="0" smtClean="0"/>
              <a:t>  21 %</a:t>
            </a:r>
          </a:p>
          <a:p>
            <a:pPr eaLnBrk="1" hangingPunct="1">
              <a:spcBef>
                <a:spcPct val="50000"/>
              </a:spcBef>
            </a:pPr>
            <a:endParaRPr lang="fr-FR">
              <a:cs typeface="Arial" pitchFamily="34" charset="0"/>
            </a:endParaRPr>
          </a:p>
          <a:p>
            <a:pPr eaLnBrk="1" hangingPunct="1">
              <a:spcBef>
                <a:spcPct val="50000"/>
              </a:spcBef>
            </a:pPr>
            <a:r>
              <a:rPr lang="fr-FR" dirty="0" smtClean="0"/>
              <a:t>        79 % </a:t>
            </a:r>
          </a:p>
        </p:txBody>
      </p:sp>
      <p:sp>
        <p:nvSpPr>
          <p:cNvPr id="7207" name="Text Box 42"/>
          <p:cNvSpPr txBox="1">
            <a:spLocks noChangeArrowheads="1"/>
          </p:cNvSpPr>
          <p:nvPr/>
        </p:nvSpPr>
        <p:spPr bwMode="auto">
          <a:xfrm>
            <a:off x="1692274" y="1196975"/>
            <a:ext cx="331177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fr-FR" dirty="0">
                <a:solidFill>
                  <a:srgbClr val="FF0000"/>
                </a:solidFill>
              </a:rPr>
              <a:t>Une molécule d'hydrocarbure</a:t>
            </a:r>
          </a:p>
        </p:txBody>
      </p:sp>
      <p:sp>
        <p:nvSpPr>
          <p:cNvPr id="7208" name="TextBox 4"/>
          <p:cNvSpPr txBox="1">
            <a:spLocks noChangeArrowheads="1"/>
          </p:cNvSpPr>
          <p:nvPr/>
        </p:nvSpPr>
        <p:spPr bwMode="auto">
          <a:xfrm>
            <a:off x="250825" y="5373688"/>
            <a:ext cx="52006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3363" indent="-233363"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buFont typeface="Wingdings" pitchFamily="2" charset="2"/>
              <a:buChar char="Ø"/>
            </a:pPr>
            <a:r>
              <a:rPr lang="fr-FR" sz="1600" dirty="0"/>
              <a:t>Pendant le processus de combustion dans un moteur, l'énergie chimique est transformée en énergie mécanique.</a:t>
            </a:r>
          </a:p>
        </p:txBody>
      </p:sp>
      <p:pic>
        <p:nvPicPr>
          <p:cNvPr id="3" name="Picture 2" descr="D:\Data\wm567\Desktop\2010 Training\Tier 4\Photos\cumbustion_3 (3).jpg"/>
          <p:cNvPicPr>
            <a:picLocks noChangeAspect="1" noChangeArrowheads="1"/>
          </p:cNvPicPr>
          <p:nvPr/>
        </p:nvPicPr>
        <p:blipFill>
          <a:blip r:embed="rId2" cstate="print"/>
          <a:srcRect/>
          <a:stretch>
            <a:fillRect/>
          </a:stretch>
        </p:blipFill>
        <p:spPr bwMode="auto">
          <a:xfrm>
            <a:off x="5671933" y="1295400"/>
            <a:ext cx="3091067" cy="46482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17398033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271463" y="1196975"/>
            <a:ext cx="8477250" cy="609600"/>
          </a:xfrm>
        </p:spPr>
        <p:txBody>
          <a:bodyPr/>
          <a:lstStyle/>
          <a:p>
            <a:pPr algn="ctr"/>
            <a:r>
              <a:rPr lang="fr-FR" sz="1800" smtClean="0"/>
              <a:t>Fonctionnement du filtre</a:t>
            </a:r>
          </a:p>
        </p:txBody>
      </p:sp>
      <p:graphicFrame>
        <p:nvGraphicFramePr>
          <p:cNvPr id="27651" name="Object 3"/>
          <p:cNvGraphicFramePr>
            <a:graphicFrameLocks noChangeAspect="1"/>
          </p:cNvGraphicFramePr>
          <p:nvPr>
            <p:extLst>
              <p:ext uri="{D42A27DB-BD31-4B8C-83A1-F6EECF244321}">
                <p14:modId xmlns:p14="http://schemas.microsoft.com/office/powerpoint/2010/main" val="166658251"/>
              </p:ext>
            </p:extLst>
          </p:nvPr>
        </p:nvGraphicFramePr>
        <p:xfrm>
          <a:off x="468313" y="1844675"/>
          <a:ext cx="8280400" cy="3548063"/>
        </p:xfrm>
        <a:graphic>
          <a:graphicData uri="http://schemas.openxmlformats.org/presentationml/2006/ole">
            <mc:AlternateContent xmlns:mc="http://schemas.openxmlformats.org/markup-compatibility/2006">
              <mc:Choice xmlns:v="urn:schemas-microsoft-com:vml" Requires="v">
                <p:oleObj spid="_x0000_s15389" name="Bitmapafbeelding" r:id="rId3" imgW="11895238" imgH="4753639" progId="PBrush">
                  <p:embed/>
                </p:oleObj>
              </mc:Choice>
              <mc:Fallback>
                <p:oleObj name="Bitmapafbeelding" r:id="rId3" imgW="11895238" imgH="4753639" progId="PBrush">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1844675"/>
                        <a:ext cx="8280400" cy="3548063"/>
                      </a:xfrm>
                      <a:prstGeom prst="rect">
                        <a:avLst/>
                      </a:prstGeom>
                      <a:noFill/>
                      <a:ln>
                        <a:noFill/>
                      </a:ln>
                      <a:effectLst/>
                      <a:extLst/>
                    </p:spPr>
                  </p:pic>
                </p:oleObj>
              </mc:Fallback>
            </mc:AlternateContent>
          </a:graphicData>
        </a:graphic>
      </p:graphicFrame>
      <p:sp>
        <p:nvSpPr>
          <p:cNvPr id="27652" name="Rectangle 6"/>
          <p:cNvSpPr>
            <a:spLocks noChangeArrowheads="1"/>
          </p:cNvSpPr>
          <p:nvPr/>
        </p:nvSpPr>
        <p:spPr bwMode="auto">
          <a:xfrm>
            <a:off x="300038" y="355600"/>
            <a:ext cx="8477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nchor="ctr"/>
          <a:lstStyle/>
          <a:p>
            <a:pPr eaLnBrk="0" hangingPunct="0">
              <a:lnSpc>
                <a:spcPts val="3000"/>
              </a:lnSpc>
            </a:pPr>
            <a:r>
              <a:rPr lang="fr-FR" sz="2000" b="1"/>
              <a:t>Technologie Tier4A  - Filtre à particules</a:t>
            </a:r>
          </a:p>
        </p:txBody>
      </p:sp>
      <p:sp>
        <p:nvSpPr>
          <p:cNvPr id="2" name="Rectangle 1"/>
          <p:cNvSpPr/>
          <p:nvPr/>
        </p:nvSpPr>
        <p:spPr>
          <a:xfrm>
            <a:off x="683568" y="2708920"/>
            <a:ext cx="1584176" cy="432048"/>
          </a:xfrm>
          <a:prstGeom prst="rect">
            <a:avLst/>
          </a:prstGeom>
          <a:solidFill>
            <a:srgbClr val="E2CC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7020272" y="2494637"/>
            <a:ext cx="1734507" cy="607358"/>
          </a:xfrm>
          <a:prstGeom prst="rect">
            <a:avLst/>
          </a:prstGeom>
          <a:solidFill>
            <a:srgbClr val="DAB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3563888" y="2167395"/>
            <a:ext cx="3456384" cy="432048"/>
          </a:xfrm>
          <a:prstGeom prst="rect">
            <a:avLst/>
          </a:prstGeom>
          <a:solidFill>
            <a:srgbClr val="DAB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p:cNvSpPr txBox="1"/>
          <p:nvPr/>
        </p:nvSpPr>
        <p:spPr>
          <a:xfrm>
            <a:off x="717014" y="2727504"/>
            <a:ext cx="1556836" cy="369332"/>
          </a:xfrm>
          <a:prstGeom prst="rect">
            <a:avLst/>
          </a:prstGeom>
          <a:noFill/>
        </p:spPr>
        <p:txBody>
          <a:bodyPr wrap="none" rtlCol="0">
            <a:spAutoFit/>
          </a:bodyPr>
          <a:lstStyle/>
          <a:p>
            <a:r>
              <a:rPr lang="fr-FR" smtClean="0"/>
              <a:t>Athmosphère</a:t>
            </a:r>
            <a:endParaRPr lang="fr-FR"/>
          </a:p>
        </p:txBody>
      </p:sp>
      <p:sp>
        <p:nvSpPr>
          <p:cNvPr id="10" name="ZoneTexte 9"/>
          <p:cNvSpPr txBox="1"/>
          <p:nvPr/>
        </p:nvSpPr>
        <p:spPr>
          <a:xfrm>
            <a:off x="7096283" y="2494637"/>
            <a:ext cx="1582484" cy="646331"/>
          </a:xfrm>
          <a:prstGeom prst="rect">
            <a:avLst/>
          </a:prstGeom>
          <a:noFill/>
        </p:spPr>
        <p:txBody>
          <a:bodyPr wrap="none" rtlCol="0">
            <a:spAutoFit/>
          </a:bodyPr>
          <a:lstStyle/>
          <a:p>
            <a:r>
              <a:rPr lang="fr-FR" smtClean="0"/>
              <a:t>Sortie </a:t>
            </a:r>
          </a:p>
          <a:p>
            <a:r>
              <a:rPr lang="fr-FR" smtClean="0"/>
              <a:t>échappement</a:t>
            </a:r>
            <a:endParaRPr lang="fr-FR"/>
          </a:p>
        </p:txBody>
      </p:sp>
      <p:sp>
        <p:nvSpPr>
          <p:cNvPr id="11" name="ZoneTexte 10"/>
          <p:cNvSpPr txBox="1"/>
          <p:nvPr/>
        </p:nvSpPr>
        <p:spPr>
          <a:xfrm>
            <a:off x="3563888" y="2230111"/>
            <a:ext cx="3082895" cy="369332"/>
          </a:xfrm>
          <a:prstGeom prst="rect">
            <a:avLst/>
          </a:prstGeom>
          <a:noFill/>
        </p:spPr>
        <p:txBody>
          <a:bodyPr wrap="none" rtlCol="0">
            <a:spAutoFit/>
          </a:bodyPr>
          <a:lstStyle/>
          <a:p>
            <a:r>
              <a:rPr lang="fr-FR" smtClean="0"/>
              <a:t>DPF                              DOC</a:t>
            </a:r>
            <a:endParaRPr lang="fr-FR"/>
          </a:p>
        </p:txBody>
      </p:sp>
    </p:spTree>
    <p:extLst>
      <p:ext uri="{BB962C8B-B14F-4D97-AF65-F5344CB8AC3E}">
        <p14:creationId xmlns:p14="http://schemas.microsoft.com/office/powerpoint/2010/main" val="17521265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ChangeArrowheads="1"/>
          </p:cNvSpPr>
          <p:nvPr/>
        </p:nvSpPr>
        <p:spPr bwMode="auto">
          <a:xfrm>
            <a:off x="300038" y="355600"/>
            <a:ext cx="8477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nchor="ctr"/>
          <a:lstStyle/>
          <a:p>
            <a:pPr eaLnBrk="0" hangingPunct="0">
              <a:lnSpc>
                <a:spcPts val="3000"/>
              </a:lnSpc>
            </a:pPr>
            <a:r>
              <a:rPr lang="fr-FR" sz="2000" b="1" dirty="0"/>
              <a:t>Technologie Tier4A </a:t>
            </a:r>
            <a:r>
              <a:rPr lang="fr-FR" sz="2000" b="1" dirty="0" smtClean="0"/>
              <a:t>- </a:t>
            </a:r>
            <a:r>
              <a:rPr lang="fr-FR" sz="2000" b="1" dirty="0"/>
              <a:t>Filtre à particules</a:t>
            </a:r>
          </a:p>
        </p:txBody>
      </p:sp>
      <p:graphicFrame>
        <p:nvGraphicFramePr>
          <p:cNvPr id="28675" name="Object 9"/>
          <p:cNvGraphicFramePr>
            <a:graphicFrameLocks noChangeAspect="1"/>
          </p:cNvGraphicFramePr>
          <p:nvPr/>
        </p:nvGraphicFramePr>
        <p:xfrm>
          <a:off x="3492500" y="1700213"/>
          <a:ext cx="5111750" cy="4570412"/>
        </p:xfrm>
        <a:graphic>
          <a:graphicData uri="http://schemas.openxmlformats.org/presentationml/2006/ole">
            <mc:AlternateContent xmlns:mc="http://schemas.openxmlformats.org/markup-compatibility/2006">
              <mc:Choice xmlns:v="urn:schemas-microsoft-com:vml" Requires="v">
                <p:oleObj spid="_x0000_s16411" name="Bitmapafbeelding" r:id="rId4" imgW="17552381" imgH="15685714" progId="PBrush">
                  <p:embed/>
                </p:oleObj>
              </mc:Choice>
              <mc:Fallback>
                <p:oleObj name="Bitmapafbeelding" r:id="rId4" imgW="17552381" imgH="15685714" progId="PBrus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2500" y="1700213"/>
                        <a:ext cx="5111750" cy="4570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676" name="Rectangle 10"/>
          <p:cNvSpPr>
            <a:spLocks noChangeArrowheads="1"/>
          </p:cNvSpPr>
          <p:nvPr/>
        </p:nvSpPr>
        <p:spPr bwMode="auto">
          <a:xfrm>
            <a:off x="271463" y="1196975"/>
            <a:ext cx="8477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lstStyle/>
          <a:p>
            <a:pPr algn="ctr" eaLnBrk="0" hangingPunct="0">
              <a:lnSpc>
                <a:spcPts val="3000"/>
              </a:lnSpc>
            </a:pPr>
            <a:r>
              <a:rPr lang="fr-FR" dirty="0" smtClean="0"/>
              <a:t>Ouverture et nettoyage du filtre CRT</a:t>
            </a:r>
          </a:p>
        </p:txBody>
      </p:sp>
      <p:pic>
        <p:nvPicPr>
          <p:cNvPr id="28677" name="Picture 1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8625" y="1773238"/>
            <a:ext cx="2487613" cy="442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289033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4" descr="Stralis motore okB copi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692275"/>
            <a:ext cx="2530475" cy="18811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9699" name="Titolo 1"/>
          <p:cNvSpPr>
            <a:spLocks noGrp="1"/>
          </p:cNvSpPr>
          <p:nvPr>
            <p:ph type="title" idx="4294967295"/>
          </p:nvPr>
        </p:nvSpPr>
        <p:spPr>
          <a:xfrm>
            <a:off x="899592" y="451520"/>
            <a:ext cx="7416502" cy="457200"/>
          </a:xfrm>
          <a:solidFill>
            <a:srgbClr val="FFFFCC"/>
          </a:solidFill>
          <a:ln>
            <a:solidFill>
              <a:schemeClr val="accent6"/>
            </a:solidFill>
          </a:ln>
        </p:spPr>
        <p:txBody>
          <a:bodyPr lIns="91440" tIns="45720" anchor="ctr"/>
          <a:lstStyle/>
          <a:p>
            <a:pPr eaLnBrk="1" hangingPunct="1"/>
            <a:r>
              <a:rPr lang="fr-FR" sz="2000" b="1" dirty="0" smtClean="0"/>
              <a:t>Technologie Tier4A - Méthodes de réduction des émissions</a:t>
            </a:r>
          </a:p>
        </p:txBody>
      </p:sp>
      <p:pic>
        <p:nvPicPr>
          <p:cNvPr id="29700" name="Picture 4" descr="ScreenHunter_005"/>
          <p:cNvPicPr>
            <a:picLocks noGrp="1" noChangeAspect="1" noChangeArrowheads="1"/>
          </p:cNvPicPr>
          <p:nvPr>
            <p:ph sz="half" idx="4294967295"/>
          </p:nvPr>
        </p:nvPicPr>
        <p:blipFill>
          <a:blip r:embed="rId3" cstate="print">
            <a:extLst>
              <a:ext uri="{28A0092B-C50C-407E-A947-70E740481C1C}">
                <a14:useLocalDpi xmlns:a14="http://schemas.microsoft.com/office/drawing/2010/main" val="0"/>
              </a:ext>
            </a:extLst>
          </a:blip>
          <a:srcRect l="9435" r="15094"/>
          <a:stretch>
            <a:fillRect/>
          </a:stretch>
        </p:blipFill>
        <p:spPr>
          <a:xfrm>
            <a:off x="6400800" y="1628775"/>
            <a:ext cx="1858963" cy="1971675"/>
          </a:xfrm>
          <a:noFill/>
          <a:ln>
            <a:solidFill>
              <a:schemeClr val="tx1"/>
            </a:solidFill>
            <a:miter lim="800000"/>
            <a:headEnd/>
            <a:tailEnd/>
          </a:ln>
        </p:spPr>
      </p:pic>
      <p:sp>
        <p:nvSpPr>
          <p:cNvPr id="45060" name="TextBox 4"/>
          <p:cNvSpPr txBox="1">
            <a:spLocks noChangeArrowheads="1"/>
          </p:cNvSpPr>
          <p:nvPr/>
        </p:nvSpPr>
        <p:spPr bwMode="auto">
          <a:xfrm>
            <a:off x="152400" y="4827588"/>
            <a:ext cx="8763000" cy="1169551"/>
          </a:xfrm>
          <a:prstGeom prst="rect">
            <a:avLst/>
          </a:prstGeom>
          <a:ln>
            <a:headEnd/>
            <a:tailEnd/>
          </a:ln>
          <a:scene3d>
            <a:camera prst="orthographicFront"/>
            <a:lightRig rig="threePt" dir="t"/>
          </a:scene3d>
          <a:sp3d>
            <a:bevelT w="152400" h="50800" prst="softRound"/>
          </a:sp3d>
        </p:spPr>
        <p:style>
          <a:lnRef idx="1">
            <a:schemeClr val="accent6"/>
          </a:lnRef>
          <a:fillRef idx="2">
            <a:schemeClr val="accent6"/>
          </a:fillRef>
          <a:effectRef idx="1">
            <a:schemeClr val="accent6"/>
          </a:effectRef>
          <a:fontRef idx="minor">
            <a:schemeClr val="dk1"/>
          </a:fontRef>
        </p:style>
        <p:txBody>
          <a:bodyPr>
            <a:spAutoFit/>
          </a:bodyPr>
          <a:lstStyle/>
          <a:p>
            <a:pPr marL="287338" indent="-287338">
              <a:buFont typeface="Wingdings" pitchFamily="2" charset="2"/>
              <a:buChar char="Ø"/>
              <a:defRPr/>
            </a:pPr>
            <a:r>
              <a:rPr lang="fr-FR" sz="1400" dirty="0">
                <a:latin typeface="+mj-lt"/>
              </a:rPr>
              <a:t>Le CEGR/FAP (« Cooled Exhaust Gas Recirculation », soit Recyclage des gaz d'échappement refroidis, avec filtre à particules diesel) n'utilise pas de fluide d'échappement diesel</a:t>
            </a:r>
          </a:p>
          <a:p>
            <a:pPr marL="623888" lvl="1" indent="-276225">
              <a:buFont typeface="Wingdings" pitchFamily="2" charset="2"/>
              <a:buChar char="Ø"/>
              <a:defRPr/>
            </a:pPr>
            <a:r>
              <a:rPr lang="fr-FR" sz="1400" dirty="0">
                <a:latin typeface="+mj-lt"/>
              </a:rPr>
              <a:t>Il réduit les émissions de NOx pendant le processus de combustion en recyclant les gaz d'échappement dans la chambre de combustion </a:t>
            </a:r>
          </a:p>
          <a:p>
            <a:pPr marL="623888" lvl="1" indent="-276225">
              <a:buFont typeface="Wingdings" pitchFamily="2" charset="2"/>
              <a:buChar char="Ø"/>
              <a:defRPr/>
            </a:pPr>
            <a:r>
              <a:rPr lang="fr-FR" sz="1400" dirty="0">
                <a:latin typeface="+mj-lt"/>
              </a:rPr>
              <a:t>Il réduit les PM en les emprisonnant dans un </a:t>
            </a:r>
            <a:r>
              <a:rPr lang="fr-FR" sz="1400" dirty="0" smtClean="0"/>
              <a:t>filtre à particules diesel après la combustion</a:t>
            </a:r>
            <a:endParaRPr lang="fr-FR" sz="1400" dirty="0">
              <a:latin typeface="+mj-lt"/>
            </a:endParaRPr>
          </a:p>
        </p:txBody>
      </p:sp>
      <p:sp>
        <p:nvSpPr>
          <p:cNvPr id="9" name="TextBox 8"/>
          <p:cNvSpPr txBox="1"/>
          <p:nvPr/>
        </p:nvSpPr>
        <p:spPr>
          <a:xfrm>
            <a:off x="5508625" y="1468438"/>
            <a:ext cx="1438275" cy="376237"/>
          </a:xfrm>
          <a:prstGeom prst="rect">
            <a:avLst/>
          </a:prstGeom>
          <a:ln/>
        </p:spPr>
        <p:style>
          <a:lnRef idx="1">
            <a:schemeClr val="accent6"/>
          </a:lnRef>
          <a:fillRef idx="2">
            <a:schemeClr val="accent6"/>
          </a:fillRef>
          <a:effectRef idx="1">
            <a:schemeClr val="accent6"/>
          </a:effectRef>
          <a:fontRef idx="minor">
            <a:schemeClr val="dk1"/>
          </a:fontRef>
        </p:style>
        <p:txBody>
          <a:bodyPr>
            <a:spAutoFit/>
          </a:bodyPr>
          <a:lstStyle/>
          <a:p>
            <a:pPr algn="ctr">
              <a:defRPr/>
            </a:pPr>
            <a:r>
              <a:rPr lang="fr-FR" b="1" dirty="0"/>
              <a:t>CEGR/FAP</a:t>
            </a:r>
          </a:p>
        </p:txBody>
      </p:sp>
      <p:sp>
        <p:nvSpPr>
          <p:cNvPr id="11" name="Titolo 1"/>
          <p:cNvSpPr txBox="1">
            <a:spLocks/>
          </p:cNvSpPr>
          <p:nvPr/>
        </p:nvSpPr>
        <p:spPr bwMode="auto">
          <a:xfrm>
            <a:off x="3779838" y="1989138"/>
            <a:ext cx="1219200" cy="381000"/>
          </a:xfrm>
          <a:prstGeom prst="rect">
            <a:avLst/>
          </a:prstGeom>
          <a:noFill/>
          <a:ln w="9525">
            <a:noFill/>
            <a:miter lim="800000"/>
            <a:headEnd/>
            <a:tailEnd/>
          </a:ln>
        </p:spPr>
        <p:txBody>
          <a:bodyPr anchor="ctr"/>
          <a:lstStyle/>
          <a:p>
            <a:pPr algn="ctr" eaLnBrk="0" hangingPunct="0">
              <a:defRPr/>
            </a:pPr>
            <a:r>
              <a:rPr lang="fr-FR" sz="3200" kern="0" dirty="0">
                <a:latin typeface="+mj-lt"/>
              </a:rPr>
              <a:t>VS</a:t>
            </a:r>
          </a:p>
        </p:txBody>
      </p:sp>
      <p:sp>
        <p:nvSpPr>
          <p:cNvPr id="8" name="TextBox 7"/>
          <p:cNvSpPr txBox="1"/>
          <p:nvPr/>
        </p:nvSpPr>
        <p:spPr>
          <a:xfrm>
            <a:off x="2700338" y="1539875"/>
            <a:ext cx="762000" cy="376238"/>
          </a:xfrm>
          <a:prstGeom prst="rect">
            <a:avLst/>
          </a:prstGeom>
          <a:ln/>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fr-FR" b="1" dirty="0"/>
              <a:t>SCR</a:t>
            </a:r>
          </a:p>
        </p:txBody>
      </p:sp>
      <p:sp>
        <p:nvSpPr>
          <p:cNvPr id="10" name="Rectangle 9"/>
          <p:cNvSpPr/>
          <p:nvPr/>
        </p:nvSpPr>
        <p:spPr>
          <a:xfrm>
            <a:off x="152400" y="3724275"/>
            <a:ext cx="8763000" cy="1077218"/>
          </a:xfrm>
          <a:prstGeom prst="rect">
            <a:avLst/>
          </a:prstGeom>
          <a:scene3d>
            <a:camera prst="orthographicFront"/>
            <a:lightRig rig="threePt" dir="t"/>
          </a:scene3d>
          <a:sp3d>
            <a:bevelT w="152400" h="50800" prst="softRound"/>
          </a:sp3d>
        </p:spPr>
        <p:style>
          <a:lnRef idx="1">
            <a:schemeClr val="accent5"/>
          </a:lnRef>
          <a:fillRef idx="2">
            <a:schemeClr val="accent5"/>
          </a:fillRef>
          <a:effectRef idx="1">
            <a:schemeClr val="accent5"/>
          </a:effectRef>
          <a:fontRef idx="minor">
            <a:schemeClr val="dk1"/>
          </a:fontRef>
        </p:style>
        <p:txBody>
          <a:bodyPr>
            <a:spAutoFit/>
          </a:bodyPr>
          <a:lstStyle/>
          <a:p>
            <a:pPr marL="287338" indent="-287338">
              <a:buFont typeface="Wingdings" pitchFamily="2" charset="2"/>
              <a:buChar char="Ø"/>
              <a:defRPr/>
            </a:pPr>
            <a:r>
              <a:rPr lang="fr-FR" sz="1600" dirty="0">
                <a:solidFill>
                  <a:srgbClr val="000000"/>
                </a:solidFill>
                <a:latin typeface="Calibri" pitchFamily="34" charset="0"/>
              </a:rPr>
              <a:t>Le système SCR (</a:t>
            </a:r>
            <a:r>
              <a:rPr lang="fr-FR" sz="1600" dirty="0" err="1">
                <a:solidFill>
                  <a:srgbClr val="000000"/>
                </a:solidFill>
                <a:latin typeface="Calibri" pitchFamily="34" charset="0"/>
              </a:rPr>
              <a:t>Selective</a:t>
            </a:r>
            <a:r>
              <a:rPr lang="fr-FR" sz="1600" dirty="0">
                <a:solidFill>
                  <a:srgbClr val="000000"/>
                </a:solidFill>
                <a:latin typeface="Calibri" pitchFamily="34" charset="0"/>
              </a:rPr>
              <a:t> </a:t>
            </a:r>
            <a:r>
              <a:rPr lang="fr-FR" sz="1600" dirty="0" err="1">
                <a:solidFill>
                  <a:srgbClr val="000000"/>
                </a:solidFill>
                <a:latin typeface="Calibri" pitchFamily="34" charset="0"/>
              </a:rPr>
              <a:t>Catalytic</a:t>
            </a:r>
            <a:r>
              <a:rPr lang="fr-FR" sz="1600" dirty="0">
                <a:solidFill>
                  <a:srgbClr val="000000"/>
                </a:solidFill>
                <a:latin typeface="Calibri" pitchFamily="34" charset="0"/>
              </a:rPr>
              <a:t> </a:t>
            </a:r>
            <a:r>
              <a:rPr lang="fr-FR" sz="1600" dirty="0" err="1">
                <a:solidFill>
                  <a:srgbClr val="000000"/>
                </a:solidFill>
                <a:latin typeface="Calibri" pitchFamily="34" charset="0"/>
              </a:rPr>
              <a:t>Reduction</a:t>
            </a:r>
            <a:r>
              <a:rPr lang="fr-FR" sz="1600" dirty="0">
                <a:solidFill>
                  <a:srgbClr val="000000"/>
                </a:solidFill>
                <a:latin typeface="Calibri" pitchFamily="34" charset="0"/>
              </a:rPr>
              <a:t>) utilise du DEF (Diesel </a:t>
            </a:r>
            <a:r>
              <a:rPr lang="fr-FR" sz="1600" dirty="0" err="1">
                <a:solidFill>
                  <a:srgbClr val="000000"/>
                </a:solidFill>
                <a:latin typeface="Calibri" pitchFamily="34" charset="0"/>
              </a:rPr>
              <a:t>Exhaust</a:t>
            </a:r>
            <a:r>
              <a:rPr lang="fr-FR" sz="1600" dirty="0">
                <a:solidFill>
                  <a:srgbClr val="000000"/>
                </a:solidFill>
                <a:latin typeface="Calibri" pitchFamily="34" charset="0"/>
              </a:rPr>
              <a:t> </a:t>
            </a:r>
            <a:r>
              <a:rPr lang="fr-FR" sz="1600" dirty="0" err="1">
                <a:solidFill>
                  <a:srgbClr val="000000"/>
                </a:solidFill>
                <a:latin typeface="Calibri" pitchFamily="34" charset="0"/>
              </a:rPr>
              <a:t>Fluid</a:t>
            </a:r>
            <a:r>
              <a:rPr lang="fr-FR" sz="1600" dirty="0">
                <a:solidFill>
                  <a:srgbClr val="000000"/>
                </a:solidFill>
                <a:latin typeface="Calibri" pitchFamily="34" charset="0"/>
              </a:rPr>
              <a:t>), soit du Fluide d'échappement diesel, ou « </a:t>
            </a:r>
            <a:r>
              <a:rPr lang="fr-FR" sz="1600" dirty="0" err="1">
                <a:solidFill>
                  <a:srgbClr val="000000"/>
                </a:solidFill>
                <a:latin typeface="Calibri" pitchFamily="34" charset="0"/>
              </a:rPr>
              <a:t>AdBlue</a:t>
            </a:r>
            <a:r>
              <a:rPr lang="fr-FR" sz="1600" dirty="0">
                <a:solidFill>
                  <a:srgbClr val="000000"/>
                </a:solidFill>
                <a:latin typeface="Calibri" pitchFamily="34" charset="0"/>
              </a:rPr>
              <a:t> »</a:t>
            </a:r>
          </a:p>
          <a:p>
            <a:pPr marL="744538" lvl="1" indent="-287338">
              <a:buFont typeface="Wingdings" pitchFamily="2" charset="2"/>
              <a:buChar char="Ø"/>
              <a:defRPr/>
            </a:pPr>
            <a:r>
              <a:rPr lang="fr-FR" sz="1600" dirty="0">
                <a:solidFill>
                  <a:srgbClr val="000000"/>
                </a:solidFill>
                <a:latin typeface="Calibri" pitchFamily="34" charset="0"/>
              </a:rPr>
              <a:t>Les PM sont brûlées pendant le processus de combustion</a:t>
            </a:r>
          </a:p>
          <a:p>
            <a:pPr marL="744538" lvl="1" indent="-287338">
              <a:buFont typeface="Wingdings" pitchFamily="2" charset="2"/>
              <a:buChar char="Ø"/>
              <a:defRPr/>
            </a:pPr>
            <a:r>
              <a:rPr lang="fr-FR" sz="1600" dirty="0" err="1">
                <a:solidFill>
                  <a:srgbClr val="000000"/>
                </a:solidFill>
                <a:latin typeface="Calibri" pitchFamily="34" charset="0"/>
              </a:rPr>
              <a:t>NOx</a:t>
            </a:r>
            <a:r>
              <a:rPr lang="fr-FR" sz="1600" dirty="0">
                <a:solidFill>
                  <a:srgbClr val="000000"/>
                </a:solidFill>
                <a:latin typeface="Calibri" pitchFamily="34" charset="0"/>
              </a:rPr>
              <a:t> réduit après combustion</a:t>
            </a:r>
          </a:p>
        </p:txBody>
      </p:sp>
      <p:sp>
        <p:nvSpPr>
          <p:cNvPr id="29710" name="Rectangle 16"/>
          <p:cNvSpPr>
            <a:spLocks noChangeArrowheads="1"/>
          </p:cNvSpPr>
          <p:nvPr/>
        </p:nvSpPr>
        <p:spPr bwMode="auto">
          <a:xfrm>
            <a:off x="2916238" y="1052513"/>
            <a:ext cx="32734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fr-FR" b="1"/>
              <a:t>(2 méthodes de post-traitement)</a:t>
            </a:r>
          </a:p>
        </p:txBody>
      </p:sp>
    </p:spTree>
    <p:extLst>
      <p:ext uri="{BB962C8B-B14F-4D97-AF65-F5344CB8AC3E}">
        <p14:creationId xmlns:p14="http://schemas.microsoft.com/office/powerpoint/2010/main" val="42783783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4" descr="Stralis motore okB copi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62250" y="1124744"/>
            <a:ext cx="3609975" cy="26844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0723" name="Titolo 1"/>
          <p:cNvSpPr>
            <a:spLocks noGrp="1"/>
          </p:cNvSpPr>
          <p:nvPr>
            <p:ph type="title" idx="4294967295"/>
          </p:nvPr>
        </p:nvSpPr>
        <p:spPr>
          <a:xfrm>
            <a:off x="1151582" y="379413"/>
            <a:ext cx="7308850" cy="457200"/>
          </a:xfrm>
          <a:solidFill>
            <a:srgbClr val="FFFFCC"/>
          </a:solidFill>
          <a:ln>
            <a:solidFill>
              <a:schemeClr val="accent6"/>
            </a:solidFill>
          </a:ln>
        </p:spPr>
        <p:txBody>
          <a:bodyPr lIns="91440" tIns="45720" anchor="ctr"/>
          <a:lstStyle/>
          <a:p>
            <a:pPr eaLnBrk="1" hangingPunct="1"/>
            <a:r>
              <a:rPr lang="fr-FR" sz="1800" b="1" dirty="0" smtClean="0"/>
              <a:t>Méthodes de réduction des émissions employées par CNH </a:t>
            </a:r>
          </a:p>
        </p:txBody>
      </p:sp>
      <p:sp>
        <p:nvSpPr>
          <p:cNvPr id="8" name="TextBox 7"/>
          <p:cNvSpPr txBox="1"/>
          <p:nvPr/>
        </p:nvSpPr>
        <p:spPr>
          <a:xfrm>
            <a:off x="1506538" y="2188369"/>
            <a:ext cx="762000" cy="376238"/>
          </a:xfrm>
          <a:prstGeom prst="rect">
            <a:avLst/>
          </a:prstGeom>
          <a:ln/>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fr-FR" b="1" dirty="0"/>
              <a:t>SCR</a:t>
            </a:r>
          </a:p>
        </p:txBody>
      </p:sp>
      <p:sp>
        <p:nvSpPr>
          <p:cNvPr id="30725" name="Rectangle 14"/>
          <p:cNvSpPr>
            <a:spLocks noChangeArrowheads="1"/>
          </p:cNvSpPr>
          <p:nvPr/>
        </p:nvSpPr>
        <p:spPr bwMode="auto">
          <a:xfrm>
            <a:off x="-324544" y="3861048"/>
            <a:ext cx="9468544"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627063" lvl="1" indent="-169863">
              <a:buFontTx/>
              <a:buChar char="•"/>
            </a:pPr>
            <a:r>
              <a:rPr lang="fr-FR" sz="1400" dirty="0" smtClean="0">
                <a:solidFill>
                  <a:srgbClr val="000000"/>
                </a:solidFill>
              </a:rPr>
              <a:t>5</a:t>
            </a:r>
            <a:r>
              <a:rPr lang="fr-FR" sz="1400" dirty="0">
                <a:solidFill>
                  <a:srgbClr val="000000"/>
                </a:solidFill>
              </a:rPr>
              <a:t> % d'économie de carburant </a:t>
            </a:r>
          </a:p>
          <a:p>
            <a:pPr marL="627063" lvl="1" indent="-169863"/>
            <a:r>
              <a:rPr lang="fr-FR" sz="1400" dirty="0">
                <a:solidFill>
                  <a:srgbClr val="000000"/>
                </a:solidFill>
              </a:rPr>
              <a:t>   </a:t>
            </a:r>
            <a:r>
              <a:rPr lang="fr-FR" sz="1400" dirty="0" smtClean="0">
                <a:solidFill>
                  <a:srgbClr val="000000"/>
                </a:solidFill>
              </a:rPr>
              <a:t>(</a:t>
            </a:r>
            <a:r>
              <a:rPr lang="fr-FR" sz="1400" dirty="0">
                <a:solidFill>
                  <a:srgbClr val="000000"/>
                </a:solidFill>
              </a:rPr>
              <a:t>un petit avantage pour les petits moteurs, un avantage plus important pour les gros moteurs)</a:t>
            </a:r>
          </a:p>
          <a:p>
            <a:pPr marL="627063" lvl="1" indent="-169863">
              <a:buFontTx/>
              <a:buChar char="•"/>
            </a:pPr>
            <a:r>
              <a:rPr lang="fr-FR" sz="1400" dirty="0" smtClean="0">
                <a:solidFill>
                  <a:srgbClr val="000000"/>
                </a:solidFill>
              </a:rPr>
              <a:t>Le </a:t>
            </a:r>
            <a:r>
              <a:rPr lang="fr-FR" sz="1400" dirty="0">
                <a:solidFill>
                  <a:srgbClr val="000000"/>
                </a:solidFill>
              </a:rPr>
              <a:t>coût supplémentaire des composants du SCR est supérieur pour les petits moteurs</a:t>
            </a:r>
          </a:p>
          <a:p>
            <a:pPr marL="627063" lvl="1" indent="-169863">
              <a:buFontTx/>
              <a:buChar char="•"/>
            </a:pPr>
            <a:r>
              <a:rPr lang="fr-FR" sz="1400" dirty="0" smtClean="0">
                <a:solidFill>
                  <a:srgbClr val="000000"/>
                </a:solidFill>
              </a:rPr>
              <a:t>Le </a:t>
            </a:r>
            <a:r>
              <a:rPr lang="fr-FR" sz="1400" dirty="0">
                <a:solidFill>
                  <a:srgbClr val="000000"/>
                </a:solidFill>
              </a:rPr>
              <a:t>coût supplémentaire du SCR est trop élevé comparé aux économies de carburant pour un petit moteur.</a:t>
            </a:r>
          </a:p>
          <a:p>
            <a:pPr marL="627063" lvl="1" indent="-169863">
              <a:buFontTx/>
              <a:buChar char="•"/>
            </a:pPr>
            <a:r>
              <a:rPr lang="fr-FR" sz="1400" dirty="0" smtClean="0">
                <a:solidFill>
                  <a:srgbClr val="000000"/>
                </a:solidFill>
              </a:rPr>
              <a:t>Sur </a:t>
            </a:r>
            <a:r>
              <a:rPr lang="fr-FR" sz="1400" dirty="0">
                <a:solidFill>
                  <a:srgbClr val="000000"/>
                </a:solidFill>
              </a:rPr>
              <a:t>les gros moteurs, il y a suffisamment de place pour monter un réservoir supplémentaire et un module d'</a:t>
            </a:r>
            <a:r>
              <a:rPr lang="fr-FR" sz="1400" dirty="0" err="1">
                <a:solidFill>
                  <a:srgbClr val="000000"/>
                </a:solidFill>
              </a:rPr>
              <a:t>AdBlue</a:t>
            </a:r>
            <a:endParaRPr lang="fr-FR" sz="1400" dirty="0">
              <a:solidFill>
                <a:srgbClr val="000000"/>
              </a:solidFill>
            </a:endParaRPr>
          </a:p>
          <a:p>
            <a:pPr marL="627063" lvl="1" indent="-169863">
              <a:buFontTx/>
              <a:buChar char="•"/>
            </a:pPr>
            <a:r>
              <a:rPr lang="fr-FR" sz="1400" dirty="0" smtClean="0">
                <a:solidFill>
                  <a:srgbClr val="000000"/>
                </a:solidFill>
              </a:rPr>
              <a:t>Sur </a:t>
            </a:r>
            <a:r>
              <a:rPr lang="fr-FR" sz="1400" dirty="0">
                <a:solidFill>
                  <a:srgbClr val="000000"/>
                </a:solidFill>
              </a:rPr>
              <a:t>les petits moteurs, c'est difficile de trouver de la place pour installer un réservoir supplémentaire et un module d'</a:t>
            </a:r>
            <a:r>
              <a:rPr lang="fr-FR" sz="1400" dirty="0" err="1">
                <a:solidFill>
                  <a:srgbClr val="000000"/>
                </a:solidFill>
              </a:rPr>
              <a:t>AdBlue</a:t>
            </a:r>
            <a:r>
              <a:rPr lang="fr-FR" sz="1400" dirty="0">
                <a:solidFill>
                  <a:srgbClr val="000000"/>
                </a:solidFill>
              </a:rPr>
              <a:t>.</a:t>
            </a:r>
          </a:p>
        </p:txBody>
      </p:sp>
      <p:sp>
        <p:nvSpPr>
          <p:cNvPr id="30726" name="Text Box 15"/>
          <p:cNvSpPr txBox="1">
            <a:spLocks noChangeArrowheads="1"/>
          </p:cNvSpPr>
          <p:nvPr/>
        </p:nvSpPr>
        <p:spPr bwMode="auto">
          <a:xfrm>
            <a:off x="323850" y="5661025"/>
            <a:ext cx="83518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fr-FR" b="1" dirty="0">
                <a:solidFill>
                  <a:srgbClr val="FF0000"/>
                </a:solidFill>
              </a:rPr>
              <a:t>Le SCR sera utilisé sur toutes les machines de récolte et les tracteurs équipés de moteurs NEF et CURSOR.</a:t>
            </a:r>
          </a:p>
        </p:txBody>
      </p:sp>
    </p:spTree>
    <p:extLst>
      <p:ext uri="{BB962C8B-B14F-4D97-AF65-F5344CB8AC3E}">
        <p14:creationId xmlns:p14="http://schemas.microsoft.com/office/powerpoint/2010/main" val="41745311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4" descr="ScreenHunter_005"/>
          <p:cNvPicPr>
            <a:picLocks noGrp="1" noChangeAspect="1" noChangeArrowheads="1"/>
          </p:cNvPicPr>
          <p:nvPr>
            <p:ph sz="half" idx="4294967295"/>
          </p:nvPr>
        </p:nvPicPr>
        <p:blipFill>
          <a:blip r:embed="rId2" cstate="print">
            <a:extLst>
              <a:ext uri="{28A0092B-C50C-407E-A947-70E740481C1C}">
                <a14:useLocalDpi xmlns:a14="http://schemas.microsoft.com/office/drawing/2010/main" val="0"/>
              </a:ext>
            </a:extLst>
          </a:blip>
          <a:srcRect l="9435" r="15094"/>
          <a:stretch>
            <a:fillRect/>
          </a:stretch>
        </p:blipFill>
        <p:spPr>
          <a:xfrm>
            <a:off x="3059113" y="1052736"/>
            <a:ext cx="2986087" cy="3167062"/>
          </a:xfrm>
          <a:noFill/>
          <a:ln>
            <a:solidFill>
              <a:schemeClr val="tx1"/>
            </a:solidFill>
            <a:miter lim="800000"/>
            <a:headEnd/>
            <a:tailEnd/>
          </a:ln>
        </p:spPr>
      </p:pic>
      <p:sp>
        <p:nvSpPr>
          <p:cNvPr id="9" name="TextBox 8"/>
          <p:cNvSpPr txBox="1"/>
          <p:nvPr/>
        </p:nvSpPr>
        <p:spPr>
          <a:xfrm>
            <a:off x="1333500" y="2132236"/>
            <a:ext cx="1438275" cy="376237"/>
          </a:xfrm>
          <a:prstGeom prst="rect">
            <a:avLst/>
          </a:prstGeom>
          <a:ln/>
        </p:spPr>
        <p:style>
          <a:lnRef idx="1">
            <a:schemeClr val="accent6"/>
          </a:lnRef>
          <a:fillRef idx="2">
            <a:schemeClr val="accent6"/>
          </a:fillRef>
          <a:effectRef idx="1">
            <a:schemeClr val="accent6"/>
          </a:effectRef>
          <a:fontRef idx="minor">
            <a:schemeClr val="dk1"/>
          </a:fontRef>
        </p:style>
        <p:txBody>
          <a:bodyPr>
            <a:spAutoFit/>
          </a:bodyPr>
          <a:lstStyle/>
          <a:p>
            <a:pPr algn="ctr">
              <a:defRPr/>
            </a:pPr>
            <a:r>
              <a:rPr lang="fr-FR" b="1" dirty="0"/>
              <a:t>CEGR/FAP</a:t>
            </a:r>
          </a:p>
        </p:txBody>
      </p:sp>
      <p:sp>
        <p:nvSpPr>
          <p:cNvPr id="31748" name="Titolo 1"/>
          <p:cNvSpPr>
            <a:spLocks/>
          </p:cNvSpPr>
          <p:nvPr/>
        </p:nvSpPr>
        <p:spPr bwMode="auto">
          <a:xfrm>
            <a:off x="1151582" y="379413"/>
            <a:ext cx="7308850" cy="457200"/>
          </a:xfrm>
          <a:prstGeom prst="rect">
            <a:avLst/>
          </a:prstGeom>
          <a:solidFill>
            <a:srgbClr val="FFFFCC"/>
          </a:solidFill>
          <a:ln>
            <a:solidFill>
              <a:schemeClr val="accent6"/>
            </a:solidFill>
          </a:ln>
          <a:extLst/>
        </p:spPr>
        <p:txBody>
          <a:bodyPr anchor="ctr"/>
          <a:lstStyle/>
          <a:p>
            <a:pPr algn="ctr">
              <a:lnSpc>
                <a:spcPts val="3000"/>
              </a:lnSpc>
            </a:pPr>
            <a:r>
              <a:rPr lang="fr-FR" b="1" dirty="0"/>
              <a:t>Méthodes de réduction des émissions employées par CNH </a:t>
            </a:r>
          </a:p>
        </p:txBody>
      </p:sp>
      <p:sp>
        <p:nvSpPr>
          <p:cNvPr id="31749" name="Rectangle 15"/>
          <p:cNvSpPr>
            <a:spLocks noChangeArrowheads="1"/>
          </p:cNvSpPr>
          <p:nvPr/>
        </p:nvSpPr>
        <p:spPr bwMode="auto">
          <a:xfrm>
            <a:off x="250825" y="3978498"/>
            <a:ext cx="8569325"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fr-FR" sz="1600" b="1" dirty="0">
              <a:solidFill>
                <a:srgbClr val="000000"/>
              </a:solidFill>
            </a:endParaRPr>
          </a:p>
          <a:p>
            <a:pPr marL="177800" indent="-177800">
              <a:buFontTx/>
              <a:buChar char="•"/>
            </a:pPr>
            <a:r>
              <a:rPr lang="fr-FR" sz="1600" dirty="0" smtClean="0">
                <a:solidFill>
                  <a:srgbClr val="000000"/>
                </a:solidFill>
              </a:rPr>
              <a:t>Le </a:t>
            </a:r>
            <a:r>
              <a:rPr lang="fr-FR" sz="1600" dirty="0">
                <a:solidFill>
                  <a:srgbClr val="000000"/>
                </a:solidFill>
              </a:rPr>
              <a:t>refroidissement de l'EGR </a:t>
            </a:r>
            <a:r>
              <a:rPr lang="fr-FR" sz="1400" dirty="0">
                <a:solidFill>
                  <a:srgbClr val="000000"/>
                </a:solidFill>
              </a:rPr>
              <a:t>est un problème sur les gros moteurs étant donné que la quantité de gaz d'échappement à refroidir est trop importante. Cela signifie qu'il faut installer un gros système de refroidissement sur l'engin.</a:t>
            </a:r>
          </a:p>
          <a:p>
            <a:pPr marL="177800" indent="-177800">
              <a:buFontTx/>
              <a:buChar char="•"/>
            </a:pPr>
            <a:r>
              <a:rPr lang="fr-FR" sz="1400" dirty="0" smtClean="0">
                <a:solidFill>
                  <a:srgbClr val="000000"/>
                </a:solidFill>
              </a:rPr>
              <a:t>Comme </a:t>
            </a:r>
            <a:r>
              <a:rPr lang="fr-FR" sz="1400" dirty="0">
                <a:solidFill>
                  <a:srgbClr val="000000"/>
                </a:solidFill>
              </a:rPr>
              <a:t>les systèmes EGR sont alimentés par le moteur, l'alimentation est importante dans le cas d'un gros moteur.</a:t>
            </a:r>
          </a:p>
          <a:p>
            <a:pPr marL="177800" indent="-177800">
              <a:buFontTx/>
              <a:buChar char="•"/>
            </a:pPr>
            <a:r>
              <a:rPr lang="fr-FR" sz="1400" dirty="0" smtClean="0">
                <a:solidFill>
                  <a:srgbClr val="000000"/>
                </a:solidFill>
              </a:rPr>
              <a:t>C'est </a:t>
            </a:r>
            <a:r>
              <a:rPr lang="fr-FR" sz="1400" dirty="0">
                <a:solidFill>
                  <a:srgbClr val="000000"/>
                </a:solidFill>
              </a:rPr>
              <a:t>la solution la moins chère pour les petits moteurs.</a:t>
            </a:r>
          </a:p>
          <a:p>
            <a:pPr lvl="1"/>
            <a:endParaRPr lang="fr-FR" sz="1400" dirty="0">
              <a:solidFill>
                <a:srgbClr val="000000"/>
              </a:solidFill>
            </a:endParaRPr>
          </a:p>
        </p:txBody>
      </p:sp>
      <p:sp>
        <p:nvSpPr>
          <p:cNvPr id="31750" name="Rectangle 16"/>
          <p:cNvSpPr>
            <a:spLocks noChangeArrowheads="1"/>
          </p:cNvSpPr>
          <p:nvPr/>
        </p:nvSpPr>
        <p:spPr bwMode="auto">
          <a:xfrm>
            <a:off x="323850" y="5590981"/>
            <a:ext cx="84963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fr-FR" b="1" dirty="0">
                <a:solidFill>
                  <a:srgbClr val="FF0000"/>
                </a:solidFill>
              </a:rPr>
              <a:t>Le CEGR/FAP sera utilisé sur les petits tracteurs équipés d'un moteur F5C (T5000, T4000) et sur les tracteurs compacts.</a:t>
            </a:r>
          </a:p>
        </p:txBody>
      </p:sp>
    </p:spTree>
    <p:extLst>
      <p:ext uri="{BB962C8B-B14F-4D97-AF65-F5344CB8AC3E}">
        <p14:creationId xmlns:p14="http://schemas.microsoft.com/office/powerpoint/2010/main" val="7657487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2843808" y="457200"/>
            <a:ext cx="3600400" cy="533400"/>
          </a:xfrm>
          <a:solidFill>
            <a:srgbClr val="FFFFCC"/>
          </a:solidFill>
          <a:ln>
            <a:solidFill>
              <a:schemeClr val="accent6"/>
            </a:solidFill>
          </a:ln>
        </p:spPr>
        <p:txBody>
          <a:bodyPr/>
          <a:lstStyle/>
          <a:p>
            <a:pPr eaLnBrk="1" hangingPunct="1"/>
            <a:r>
              <a:rPr lang="fr-FR" sz="2000" b="1" dirty="0" smtClean="0"/>
              <a:t>Moteur </a:t>
            </a:r>
            <a:r>
              <a:rPr lang="fr-FR" sz="2000" b="1" dirty="0" err="1" smtClean="0"/>
              <a:t>Tier</a:t>
            </a:r>
            <a:r>
              <a:rPr lang="fr-FR" sz="2000" b="1" dirty="0" smtClean="0"/>
              <a:t> 4 F5H</a:t>
            </a:r>
          </a:p>
        </p:txBody>
      </p:sp>
      <p:sp>
        <p:nvSpPr>
          <p:cNvPr id="10243" name="Content Placeholder 2"/>
          <p:cNvSpPr>
            <a:spLocks noGrp="1"/>
          </p:cNvSpPr>
          <p:nvPr>
            <p:ph idx="1"/>
          </p:nvPr>
        </p:nvSpPr>
        <p:spPr>
          <a:xfrm>
            <a:off x="228600" y="1486024"/>
            <a:ext cx="5999584" cy="2159000"/>
          </a:xfrm>
        </p:spPr>
        <p:txBody>
          <a:bodyPr/>
          <a:lstStyle/>
          <a:p>
            <a:pPr marL="38100" indent="0">
              <a:buFont typeface="Webdings" pitchFamily="18" charset="2"/>
              <a:buNone/>
              <a:defRPr/>
            </a:pPr>
            <a:r>
              <a:rPr lang="fr-FR" sz="1800" dirty="0" smtClean="0"/>
              <a:t>FPT propose le moteur DPF Common Rail F5H 3.4L à monter sur les chargeuses-pelleteuses, mini-chargeurs compacts et les petits bouteurs</a:t>
            </a:r>
          </a:p>
          <a:p>
            <a:pPr marL="762000" lvl="2" indent="0">
              <a:buFont typeface="Wingdings 2" pitchFamily="18" charset="2"/>
              <a:buNone/>
              <a:defRPr/>
            </a:pPr>
            <a:r>
              <a:rPr lang="fr-FR" sz="1800" dirty="0" smtClean="0"/>
              <a:t>Il comprend les éléments suivants: </a:t>
            </a:r>
          </a:p>
          <a:p>
            <a:pPr lvl="2">
              <a:defRPr/>
            </a:pPr>
            <a:r>
              <a:rPr lang="fr-FR" sz="1800" dirty="0" smtClean="0"/>
              <a:t>Système FAP </a:t>
            </a:r>
          </a:p>
          <a:p>
            <a:pPr lvl="2">
              <a:defRPr/>
            </a:pPr>
            <a:r>
              <a:rPr lang="fr-FR" sz="1800" dirty="0" smtClean="0"/>
              <a:t>Système de carburant </a:t>
            </a:r>
            <a:br>
              <a:rPr lang="fr-FR" sz="1800" dirty="0" smtClean="0"/>
            </a:br>
            <a:r>
              <a:rPr lang="fr-FR" sz="1800" dirty="0" smtClean="0"/>
              <a:t>Common rail</a:t>
            </a:r>
          </a:p>
          <a:p>
            <a:pPr lvl="2">
              <a:defRPr/>
            </a:pPr>
            <a:r>
              <a:rPr lang="fr-FR" sz="1800" dirty="0" smtClean="0"/>
              <a:t>Système EGR mis à jour </a:t>
            </a:r>
          </a:p>
          <a:p>
            <a:pPr lvl="2">
              <a:defRPr/>
            </a:pPr>
            <a:r>
              <a:rPr lang="fr-FR" sz="1800" dirty="0" smtClean="0"/>
              <a:t>Soupape d'admission d'air</a:t>
            </a:r>
          </a:p>
          <a:p>
            <a:pPr lvl="2">
              <a:defRPr/>
            </a:pPr>
            <a:r>
              <a:rPr lang="fr-FR" sz="1800" dirty="0" smtClean="0">
                <a:latin typeface="Gill Sans"/>
              </a:rPr>
              <a:t>Modulateur de pression électrique de suralimentation</a:t>
            </a:r>
            <a:endParaRPr lang="fr-FR" sz="1800" dirty="0" smtClean="0"/>
          </a:p>
          <a:p>
            <a:pPr lvl="2">
              <a:defRPr/>
            </a:pPr>
            <a:r>
              <a:rPr lang="fr-FR" sz="1800" dirty="0" smtClean="0"/>
              <a:t>Nouveau filtre de reniflard</a:t>
            </a:r>
          </a:p>
          <a:p>
            <a:pPr lvl="2">
              <a:defRPr/>
            </a:pPr>
            <a:r>
              <a:rPr lang="fr-FR" sz="1800" smtClean="0"/>
              <a:t>Poussoirs </a:t>
            </a:r>
            <a:r>
              <a:rPr lang="fr-FR" sz="1800" dirty="0" smtClean="0"/>
              <a:t>hydrauliques</a:t>
            </a:r>
          </a:p>
          <a:p>
            <a:pPr lvl="2">
              <a:defRPr/>
            </a:pPr>
            <a:endParaRPr lang="fr-FR" sz="1800" dirty="0"/>
          </a:p>
          <a:p>
            <a:pPr lvl="2">
              <a:defRPr/>
            </a:pPr>
            <a:endParaRPr lang="fr-FR" sz="1800" dirty="0" smtClean="0"/>
          </a:p>
          <a:p>
            <a:pPr lvl="2">
              <a:defRPr/>
            </a:pPr>
            <a:endParaRPr lang="fr-FR" sz="1800" dirty="0" smtClean="0"/>
          </a:p>
          <a:p>
            <a:pPr lvl="2">
              <a:defRPr/>
            </a:pPr>
            <a:endParaRPr lang="fr-FR" sz="1800" dirty="0"/>
          </a:p>
          <a:p>
            <a:pPr lvl="2">
              <a:defRPr/>
            </a:pPr>
            <a:endParaRPr lang="fr-FR" sz="1800" dirty="0" smtClean="0"/>
          </a:p>
          <a:p>
            <a:pPr eaLnBrk="1" hangingPunct="1">
              <a:defRPr/>
            </a:pPr>
            <a:endParaRPr lang="fr-FR" sz="1800" dirty="0" smtClean="0"/>
          </a:p>
        </p:txBody>
      </p:sp>
      <p:pic>
        <p:nvPicPr>
          <p:cNvPr id="3277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8400" y="4038600"/>
            <a:ext cx="2438400"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1133475"/>
            <a:ext cx="1922463" cy="246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3" descr="D:\users\vp431\Documents\Engines class 2011\DPF Skids\F5 DPF\IMG_648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9032" y="2231132"/>
            <a:ext cx="198120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33570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55900" y="1111250"/>
            <a:ext cx="1062038"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9"/>
          <p:cNvSpPr txBox="1">
            <a:spLocks noChangeArrowheads="1"/>
          </p:cNvSpPr>
          <p:nvPr/>
        </p:nvSpPr>
        <p:spPr bwMode="auto">
          <a:xfrm>
            <a:off x="2257425" y="1898650"/>
            <a:ext cx="1693863" cy="369888"/>
          </a:xfrm>
          <a:prstGeom prst="rect">
            <a:avLst/>
          </a:prstGeom>
          <a:noFill/>
          <a:ln w="9525">
            <a:noFill/>
            <a:miter lim="800000"/>
            <a:headEnd/>
            <a:tailEnd/>
          </a:ln>
          <a:effectLst/>
        </p:spPr>
        <p:txBody>
          <a:bodyPr>
            <a:spAutoFit/>
          </a:bodyPr>
          <a:lstStyle/>
          <a:p>
            <a:pPr eaLnBrk="0" hangingPunct="0">
              <a:spcBef>
                <a:spcPct val="50000"/>
              </a:spcBef>
              <a:defRPr/>
            </a:pPr>
            <a:r>
              <a:rPr lang="fr-FR" dirty="0">
                <a:latin typeface="+mj-lt"/>
              </a:rPr>
              <a:t>Système EGR</a:t>
            </a:r>
          </a:p>
        </p:txBody>
      </p:sp>
      <p:sp>
        <p:nvSpPr>
          <p:cNvPr id="33796" name="Rectangle 4"/>
          <p:cNvSpPr>
            <a:spLocks noGrp="1" noChangeArrowheads="1"/>
          </p:cNvSpPr>
          <p:nvPr>
            <p:ph type="title"/>
          </p:nvPr>
        </p:nvSpPr>
        <p:spPr>
          <a:xfrm>
            <a:off x="2051720" y="116632"/>
            <a:ext cx="5187280" cy="463550"/>
          </a:xfrm>
          <a:solidFill>
            <a:srgbClr val="FFFFCC"/>
          </a:solidFill>
          <a:ln>
            <a:solidFill>
              <a:schemeClr val="accent6"/>
            </a:solidFill>
          </a:ln>
        </p:spPr>
        <p:txBody>
          <a:bodyPr/>
          <a:lstStyle/>
          <a:p>
            <a:r>
              <a:rPr lang="fr-FR" sz="1800" b="1" dirty="0" smtClean="0">
                <a:solidFill>
                  <a:srgbClr val="C00000"/>
                </a:solidFill>
              </a:rPr>
              <a:t>Composants relatifs aux émissions F5H</a:t>
            </a:r>
          </a:p>
        </p:txBody>
      </p:sp>
      <p:pic>
        <p:nvPicPr>
          <p:cNvPr id="33797" name="Picture 3"/>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1087438" y="2344738"/>
            <a:ext cx="1058862" cy="873125"/>
          </a:xfrm>
        </p:spPr>
      </p:pic>
      <p:pic>
        <p:nvPicPr>
          <p:cNvPr id="3379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8375" y="1698625"/>
            <a:ext cx="2663825"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Text Box 5"/>
          <p:cNvSpPr txBox="1">
            <a:spLocks noChangeArrowheads="1"/>
          </p:cNvSpPr>
          <p:nvPr/>
        </p:nvSpPr>
        <p:spPr bwMode="auto">
          <a:xfrm>
            <a:off x="7315200" y="4075113"/>
            <a:ext cx="15398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endParaRPr lang="en-US">
              <a:latin typeface="GM Sans Regular"/>
              <a:cs typeface="Arial" pitchFamily="34" charset="0"/>
            </a:endParaRPr>
          </a:p>
        </p:txBody>
      </p:sp>
      <p:sp>
        <p:nvSpPr>
          <p:cNvPr id="2" name="Text Box 7"/>
          <p:cNvSpPr txBox="1">
            <a:spLocks noChangeArrowheads="1"/>
          </p:cNvSpPr>
          <p:nvPr/>
        </p:nvSpPr>
        <p:spPr bwMode="auto">
          <a:xfrm>
            <a:off x="1252538" y="5338763"/>
            <a:ext cx="2282825" cy="369887"/>
          </a:xfrm>
          <a:prstGeom prst="rect">
            <a:avLst/>
          </a:prstGeom>
          <a:noFill/>
          <a:ln w="9525">
            <a:noFill/>
            <a:miter lim="800000"/>
            <a:headEnd/>
            <a:tailEnd/>
          </a:ln>
          <a:effectLst/>
        </p:spPr>
        <p:txBody>
          <a:bodyPr>
            <a:spAutoFit/>
          </a:bodyPr>
          <a:lstStyle/>
          <a:p>
            <a:pPr eaLnBrk="0" hangingPunct="0">
              <a:spcBef>
                <a:spcPct val="50000"/>
              </a:spcBef>
              <a:defRPr/>
            </a:pPr>
            <a:r>
              <a:rPr lang="fr-FR" dirty="0">
                <a:latin typeface="+mj-lt"/>
              </a:rPr>
              <a:t>Soupape d'air d'admission</a:t>
            </a:r>
          </a:p>
        </p:txBody>
      </p:sp>
      <p:sp>
        <p:nvSpPr>
          <p:cNvPr id="32777" name="Text Box 9"/>
          <p:cNvSpPr txBox="1">
            <a:spLocks noChangeArrowheads="1"/>
          </p:cNvSpPr>
          <p:nvPr/>
        </p:nvSpPr>
        <p:spPr bwMode="auto">
          <a:xfrm>
            <a:off x="3851920" y="5964238"/>
            <a:ext cx="2897237" cy="368300"/>
          </a:xfrm>
          <a:prstGeom prst="rect">
            <a:avLst/>
          </a:prstGeom>
          <a:noFill/>
          <a:ln w="9525">
            <a:noFill/>
            <a:miter lim="800000"/>
            <a:headEnd/>
            <a:tailEnd/>
          </a:ln>
          <a:effectLst/>
        </p:spPr>
        <p:txBody>
          <a:bodyPr wrap="square">
            <a:spAutoFit/>
          </a:bodyPr>
          <a:lstStyle/>
          <a:p>
            <a:pPr eaLnBrk="0" hangingPunct="0">
              <a:spcBef>
                <a:spcPct val="50000"/>
              </a:spcBef>
              <a:defRPr/>
            </a:pPr>
            <a:r>
              <a:rPr lang="fr-FR" dirty="0">
                <a:latin typeface="+mj-lt"/>
              </a:rPr>
              <a:t>Injection de carburant</a:t>
            </a:r>
          </a:p>
        </p:txBody>
      </p:sp>
      <p:sp>
        <p:nvSpPr>
          <p:cNvPr id="33802" name="Line 11"/>
          <p:cNvSpPr>
            <a:spLocks noChangeShapeType="1"/>
          </p:cNvSpPr>
          <p:nvPr/>
        </p:nvSpPr>
        <p:spPr bwMode="auto">
          <a:xfrm flipV="1">
            <a:off x="2438400" y="2514600"/>
            <a:ext cx="1428750" cy="26035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33803" name="Line 12"/>
          <p:cNvSpPr>
            <a:spLocks noChangeShapeType="1"/>
          </p:cNvSpPr>
          <p:nvPr/>
        </p:nvSpPr>
        <p:spPr bwMode="auto">
          <a:xfrm flipH="1" flipV="1">
            <a:off x="4648200" y="2667000"/>
            <a:ext cx="762000" cy="198120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pic>
        <p:nvPicPr>
          <p:cNvPr id="33804" name="Picture 13" descr="2006 GMT800 LLY - PAPILLON D'ADMISSI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47800" y="4197350"/>
            <a:ext cx="1409700" cy="111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5" name="Picture 14" descr="2006 GMT800 LLY - TURBO RH"/>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088" y="2190750"/>
            <a:ext cx="1187450" cy="110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6" name="Line 16"/>
          <p:cNvSpPr>
            <a:spLocks noChangeShapeType="1"/>
          </p:cNvSpPr>
          <p:nvPr/>
        </p:nvSpPr>
        <p:spPr bwMode="auto">
          <a:xfrm flipV="1">
            <a:off x="2535238" y="2590800"/>
            <a:ext cx="1503362" cy="1484313"/>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33807" name="Line 18"/>
          <p:cNvSpPr>
            <a:spLocks noChangeShapeType="1"/>
          </p:cNvSpPr>
          <p:nvPr/>
        </p:nvSpPr>
        <p:spPr bwMode="auto">
          <a:xfrm>
            <a:off x="3581400" y="1698625"/>
            <a:ext cx="876300" cy="646113"/>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33808" name="Line 10"/>
          <p:cNvSpPr>
            <a:spLocks noChangeShapeType="1"/>
          </p:cNvSpPr>
          <p:nvPr/>
        </p:nvSpPr>
        <p:spPr bwMode="auto">
          <a:xfrm flipH="1" flipV="1">
            <a:off x="4895850" y="2617788"/>
            <a:ext cx="2343150" cy="1068387"/>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pic>
        <p:nvPicPr>
          <p:cNvPr id="33809"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45013" y="4714875"/>
            <a:ext cx="17303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9"/>
          <p:cNvSpPr txBox="1">
            <a:spLocks noChangeArrowheads="1"/>
          </p:cNvSpPr>
          <p:nvPr/>
        </p:nvSpPr>
        <p:spPr bwMode="auto">
          <a:xfrm>
            <a:off x="6824663" y="4570413"/>
            <a:ext cx="2030412" cy="369887"/>
          </a:xfrm>
          <a:prstGeom prst="rect">
            <a:avLst/>
          </a:prstGeom>
          <a:noFill/>
          <a:ln w="9525">
            <a:noFill/>
            <a:miter lim="800000"/>
            <a:headEnd/>
            <a:tailEnd/>
          </a:ln>
          <a:effectLst/>
        </p:spPr>
        <p:txBody>
          <a:bodyPr>
            <a:spAutoFit/>
          </a:bodyPr>
          <a:lstStyle/>
          <a:p>
            <a:pPr eaLnBrk="0" hangingPunct="0">
              <a:spcBef>
                <a:spcPct val="50000"/>
              </a:spcBef>
              <a:defRPr/>
            </a:pPr>
            <a:r>
              <a:rPr lang="fr-FR" dirty="0">
                <a:latin typeface="+mj-lt"/>
              </a:rPr>
              <a:t>Système de bougies d'allumage</a:t>
            </a:r>
          </a:p>
        </p:txBody>
      </p:sp>
      <p:sp>
        <p:nvSpPr>
          <p:cNvPr id="26" name="Text Box 9"/>
          <p:cNvSpPr txBox="1">
            <a:spLocks noChangeArrowheads="1"/>
          </p:cNvSpPr>
          <p:nvPr/>
        </p:nvSpPr>
        <p:spPr bwMode="auto">
          <a:xfrm>
            <a:off x="152400" y="3279775"/>
            <a:ext cx="2492375" cy="647700"/>
          </a:xfrm>
          <a:prstGeom prst="rect">
            <a:avLst/>
          </a:prstGeom>
          <a:noFill/>
          <a:ln w="9525">
            <a:noFill/>
            <a:miter lim="800000"/>
            <a:headEnd/>
            <a:tailEnd/>
          </a:ln>
          <a:effectLst/>
        </p:spPr>
        <p:txBody>
          <a:bodyPr>
            <a:spAutoFit/>
          </a:bodyPr>
          <a:lstStyle/>
          <a:p>
            <a:pPr eaLnBrk="0" hangingPunct="0">
              <a:spcBef>
                <a:spcPct val="50000"/>
              </a:spcBef>
              <a:defRPr/>
            </a:pPr>
            <a:r>
              <a:rPr lang="fr-FR" dirty="0">
                <a:latin typeface="+mj-lt"/>
              </a:rPr>
              <a:t>Modulateur de pression de suralimentation</a:t>
            </a:r>
          </a:p>
        </p:txBody>
      </p:sp>
      <p:pic>
        <p:nvPicPr>
          <p:cNvPr id="33812"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80275" y="3697288"/>
            <a:ext cx="692150"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3" name="Picture 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749925" y="566738"/>
            <a:ext cx="1911350"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14" name="Line 18"/>
          <p:cNvSpPr>
            <a:spLocks noChangeShapeType="1"/>
          </p:cNvSpPr>
          <p:nvPr/>
        </p:nvSpPr>
        <p:spPr bwMode="auto">
          <a:xfrm flipH="1">
            <a:off x="5257800" y="1600200"/>
            <a:ext cx="492125" cy="363538"/>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cxnSp>
        <p:nvCxnSpPr>
          <p:cNvPr id="3" name="Straight Connector 2"/>
          <p:cNvCxnSpPr/>
          <p:nvPr/>
        </p:nvCxnSpPr>
        <p:spPr>
          <a:xfrm>
            <a:off x="5503863" y="2344738"/>
            <a:ext cx="2233612" cy="16986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33816" name="Picture 10" descr="http://t3.gstatic.com/images?q=tbn:ANd9GcQcrYXkku-wjE5yWPVmzInKIxThboiX1LBhDecxZ5X42iAz7IQ_FA"/>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764463" y="1741488"/>
            <a:ext cx="484187"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 Box 9"/>
          <p:cNvSpPr txBox="1">
            <a:spLocks noChangeArrowheads="1"/>
          </p:cNvSpPr>
          <p:nvPr/>
        </p:nvSpPr>
        <p:spPr bwMode="auto">
          <a:xfrm>
            <a:off x="7315200" y="2911475"/>
            <a:ext cx="1631950" cy="368300"/>
          </a:xfrm>
          <a:prstGeom prst="rect">
            <a:avLst/>
          </a:prstGeom>
          <a:noFill/>
          <a:ln w="9525">
            <a:noFill/>
            <a:miter lim="800000"/>
            <a:headEnd/>
            <a:tailEnd/>
          </a:ln>
          <a:effectLst/>
        </p:spPr>
        <p:txBody>
          <a:bodyPr>
            <a:spAutoFit/>
          </a:bodyPr>
          <a:lstStyle/>
          <a:p>
            <a:pPr eaLnBrk="0" hangingPunct="0">
              <a:spcBef>
                <a:spcPct val="50000"/>
              </a:spcBef>
              <a:defRPr/>
            </a:pPr>
            <a:r>
              <a:rPr lang="fr-FR" dirty="0">
                <a:latin typeface="+mj-lt"/>
              </a:rPr>
              <a:t>Capteur NOx</a:t>
            </a:r>
          </a:p>
        </p:txBody>
      </p:sp>
      <p:sp>
        <p:nvSpPr>
          <p:cNvPr id="37" name="Text Box 9"/>
          <p:cNvSpPr txBox="1">
            <a:spLocks noChangeArrowheads="1"/>
          </p:cNvSpPr>
          <p:nvPr/>
        </p:nvSpPr>
        <p:spPr bwMode="auto">
          <a:xfrm>
            <a:off x="5749925" y="1906588"/>
            <a:ext cx="1889125" cy="369887"/>
          </a:xfrm>
          <a:prstGeom prst="rect">
            <a:avLst/>
          </a:prstGeom>
          <a:noFill/>
          <a:ln w="9525">
            <a:noFill/>
            <a:miter lim="800000"/>
            <a:headEnd/>
            <a:tailEnd/>
          </a:ln>
          <a:effectLst/>
        </p:spPr>
        <p:txBody>
          <a:bodyPr>
            <a:spAutoFit/>
          </a:bodyPr>
          <a:lstStyle/>
          <a:p>
            <a:pPr eaLnBrk="0" hangingPunct="0">
              <a:spcBef>
                <a:spcPct val="50000"/>
              </a:spcBef>
              <a:defRPr/>
            </a:pPr>
            <a:r>
              <a:rPr lang="fr-FR" dirty="0">
                <a:latin typeface="+mj-lt"/>
              </a:rPr>
              <a:t>Filtre FAP</a:t>
            </a:r>
          </a:p>
        </p:txBody>
      </p:sp>
      <p:pic>
        <p:nvPicPr>
          <p:cNvPr id="33819" name="Picture 1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200775" y="5545138"/>
            <a:ext cx="866775"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4981332"/>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2603376" y="457200"/>
            <a:ext cx="4200872" cy="451520"/>
          </a:xfrm>
          <a:solidFill>
            <a:srgbClr val="FFFFCC"/>
          </a:solidFill>
          <a:ln>
            <a:solidFill>
              <a:schemeClr val="accent6"/>
            </a:solidFill>
          </a:ln>
        </p:spPr>
        <p:txBody>
          <a:bodyPr/>
          <a:lstStyle/>
          <a:p>
            <a:r>
              <a:rPr lang="fr-FR" sz="1800" b="1" dirty="0" smtClean="0"/>
              <a:t>Contrôleur Bosch EDC17C49</a:t>
            </a:r>
          </a:p>
        </p:txBody>
      </p:sp>
      <p:sp>
        <p:nvSpPr>
          <p:cNvPr id="34819" name="Content Placeholder 2"/>
          <p:cNvSpPr>
            <a:spLocks noGrp="1"/>
          </p:cNvSpPr>
          <p:nvPr>
            <p:ph idx="1"/>
          </p:nvPr>
        </p:nvSpPr>
        <p:spPr>
          <a:xfrm>
            <a:off x="457200" y="4114800"/>
            <a:ext cx="8229600" cy="2159000"/>
          </a:xfrm>
        </p:spPr>
        <p:txBody>
          <a:bodyPr/>
          <a:lstStyle/>
          <a:p>
            <a:pPr>
              <a:buFont typeface="Wingdings" pitchFamily="2" charset="2"/>
              <a:buChar char="v"/>
            </a:pPr>
            <a:r>
              <a:rPr lang="fr-FR" sz="1800" smtClean="0"/>
              <a:t>contrôle </a:t>
            </a:r>
            <a:r>
              <a:rPr lang="fr-FR" sz="1800" dirty="0" smtClean="0"/>
              <a:t>l'injection de carburant, l'EGR et le FAP</a:t>
            </a:r>
          </a:p>
          <a:p>
            <a:pPr lvl="1">
              <a:buFont typeface="Wingdings" pitchFamily="2" charset="2"/>
              <a:buChar char="v"/>
            </a:pPr>
            <a:r>
              <a:rPr lang="fr-FR" sz="1800" dirty="0" smtClean="0"/>
              <a:t>contrôle la vitesse et la sortie de puissance du moteur et limite la production de NOx.  </a:t>
            </a:r>
          </a:p>
          <a:p>
            <a:pPr lvl="1">
              <a:buFont typeface="Wingdings" pitchFamily="2" charset="2"/>
              <a:buChar char="v"/>
            </a:pPr>
            <a:r>
              <a:rPr lang="fr-FR" sz="1800" dirty="0" smtClean="0"/>
              <a:t>reçoit également les entrées des capteurs du système FAP et détermine la régénération</a:t>
            </a:r>
          </a:p>
          <a:p>
            <a:pPr lvl="1">
              <a:buFont typeface="Wingdings" pitchFamily="2" charset="2"/>
              <a:buChar char="v"/>
            </a:pPr>
            <a:r>
              <a:rPr lang="fr-FR" sz="1800" dirty="0" smtClean="0"/>
              <a:t>surveille les capteurs EGR et contrôle le fonctionnement</a:t>
            </a:r>
          </a:p>
        </p:txBody>
      </p:sp>
      <p:pic>
        <p:nvPicPr>
          <p:cNvPr id="34821" name="Picture 2" descr="D:\users\vp431\Documents\Engines class 2011\Skids 111911\IMG_420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1219200"/>
            <a:ext cx="34544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Picture 2" descr="D:\users\vp431\Documents\Engines class 2011\Skids 111911\IMG_416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1219200"/>
            <a:ext cx="34544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718806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77038" y="4038600"/>
            <a:ext cx="1744662"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3" name="Title 1"/>
          <p:cNvSpPr>
            <a:spLocks noGrp="1"/>
          </p:cNvSpPr>
          <p:nvPr>
            <p:ph type="title"/>
          </p:nvPr>
        </p:nvSpPr>
        <p:spPr>
          <a:xfrm>
            <a:off x="2771800" y="404664"/>
            <a:ext cx="3833192" cy="457200"/>
          </a:xfrm>
          <a:solidFill>
            <a:srgbClr val="FFFFCC"/>
          </a:solidFill>
          <a:ln>
            <a:solidFill>
              <a:schemeClr val="accent6"/>
            </a:solidFill>
          </a:ln>
        </p:spPr>
        <p:txBody>
          <a:bodyPr/>
          <a:lstStyle/>
          <a:p>
            <a:r>
              <a:rPr lang="fr-FR" sz="1800" b="1" dirty="0" smtClean="0"/>
              <a:t>Système Common Rail</a:t>
            </a:r>
          </a:p>
        </p:txBody>
      </p:sp>
      <p:pic>
        <p:nvPicPr>
          <p:cNvPr id="3584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304800" y="1120775"/>
            <a:ext cx="3438525" cy="2482850"/>
          </a:xfrm>
        </p:spPr>
      </p:pic>
      <p:sp>
        <p:nvSpPr>
          <p:cNvPr id="4" name="TextBox 3"/>
          <p:cNvSpPr txBox="1"/>
          <p:nvPr/>
        </p:nvSpPr>
        <p:spPr>
          <a:xfrm>
            <a:off x="3886200" y="1120775"/>
            <a:ext cx="5181600" cy="3447098"/>
          </a:xfrm>
          <a:prstGeom prst="rect">
            <a:avLst/>
          </a:prstGeom>
          <a:noFill/>
        </p:spPr>
        <p:txBody>
          <a:bodyPr>
            <a:spAutoFit/>
          </a:bodyPr>
          <a:lstStyle/>
          <a:p>
            <a:pPr marL="285750" lvl="1" indent="-285750">
              <a:buFont typeface="Wingdings" pitchFamily="2" charset="2"/>
              <a:buChar char="ü"/>
              <a:defRPr/>
            </a:pPr>
            <a:r>
              <a:rPr lang="fr-FR" sz="1400" dirty="0"/>
              <a:t>CP4.1 Pompe à simple piston Bosch</a:t>
            </a:r>
          </a:p>
          <a:p>
            <a:pPr marL="742950" lvl="2" indent="-285750">
              <a:buFont typeface="Wingdings" pitchFamily="2" charset="2"/>
              <a:buChar char="q"/>
              <a:defRPr/>
            </a:pPr>
            <a:r>
              <a:rPr lang="fr-FR" sz="1200" dirty="0"/>
              <a:t>Fonctionnement et pressions similaires aux moteurs NEF</a:t>
            </a:r>
          </a:p>
          <a:p>
            <a:pPr marL="285750" indent="-285750">
              <a:buFont typeface="Wingdings" pitchFamily="2" charset="2"/>
              <a:buChar char="ü"/>
              <a:defRPr/>
            </a:pPr>
            <a:r>
              <a:rPr lang="fr-FR" sz="1400" dirty="0"/>
              <a:t> Nouveaux injecteurs</a:t>
            </a:r>
          </a:p>
          <a:p>
            <a:pPr marL="285750" lvl="1" indent="-285750">
              <a:buFont typeface="Wingdings" pitchFamily="2" charset="2"/>
              <a:buChar char="q"/>
              <a:defRPr/>
            </a:pPr>
            <a:r>
              <a:rPr lang="fr-FR" sz="1200" dirty="0"/>
              <a:t>Pas de conduites de buse d'injecteur (conduite de carburant entre la rampe et l'injecteur)</a:t>
            </a:r>
          </a:p>
          <a:p>
            <a:pPr marL="285750" lvl="1" indent="-285750">
              <a:buFont typeface="Wingdings" pitchFamily="2" charset="2"/>
              <a:buChar char="q"/>
              <a:defRPr/>
            </a:pPr>
            <a:r>
              <a:rPr lang="fr-FR" sz="1200" dirty="0"/>
              <a:t>Sépare les flexibles de retour de carburant</a:t>
            </a:r>
          </a:p>
          <a:p>
            <a:pPr marL="285750" lvl="1" indent="-285750">
              <a:buFont typeface="Wingdings" pitchFamily="2" charset="2"/>
              <a:buChar char="q"/>
              <a:defRPr/>
            </a:pPr>
            <a:r>
              <a:rPr lang="fr-FR" sz="1200" dirty="0"/>
              <a:t>Les codes d'injecteur requièrent une entrée EST</a:t>
            </a:r>
          </a:p>
          <a:p>
            <a:pPr marL="717550" lvl="2" indent="-268288">
              <a:buFont typeface="Wingdings" pitchFamily="2" charset="2"/>
              <a:buChar char="q"/>
              <a:defRPr/>
            </a:pPr>
            <a:r>
              <a:rPr lang="fr-FR" sz="1200" dirty="0"/>
              <a:t>Processus similaire au moteur Isuzu monté sur les pelles</a:t>
            </a:r>
          </a:p>
          <a:p>
            <a:pPr marL="285750" indent="-285750">
              <a:buFont typeface="Wingdings" pitchFamily="2" charset="2"/>
              <a:buChar char="ü"/>
              <a:defRPr/>
            </a:pPr>
            <a:r>
              <a:rPr lang="fr-FR" sz="1400" dirty="0"/>
              <a:t>Utilise le système de bougies d'allumage </a:t>
            </a:r>
          </a:p>
          <a:p>
            <a:pPr marL="285750" lvl="1" indent="-285750">
              <a:buFont typeface="Wingdings" pitchFamily="2" charset="2"/>
              <a:buChar char="q"/>
              <a:defRPr/>
            </a:pPr>
            <a:r>
              <a:rPr lang="fr-FR" sz="1200" dirty="0"/>
              <a:t>Lorsqu'il est mis sous tension par le contrôleur des bougies d'allumage, la température en surface dépasse </a:t>
            </a:r>
            <a:r>
              <a:rPr lang="fr-FR" sz="1200" b="1" dirty="0"/>
              <a:t>1 000 °C </a:t>
            </a:r>
            <a:r>
              <a:rPr lang="fr-FR" sz="1200" dirty="0"/>
              <a:t>(</a:t>
            </a:r>
            <a:r>
              <a:rPr lang="fr-FR" sz="1200" b="1" dirty="0"/>
              <a:t>1 832 °F</a:t>
            </a:r>
            <a:r>
              <a:rPr lang="fr-FR" sz="1200" dirty="0"/>
              <a:t>) en quelques secondes</a:t>
            </a:r>
          </a:p>
          <a:p>
            <a:pPr marL="285750" lvl="1" indent="-285750">
              <a:buFont typeface="Wingdings" pitchFamily="2" charset="2"/>
              <a:buChar char="q"/>
              <a:defRPr/>
            </a:pPr>
            <a:r>
              <a:rPr lang="fr-FR" sz="1200" dirty="0"/>
              <a:t>Tout le câblage des injecteurs et des bougies d'allumage provient d'un boîtier central</a:t>
            </a:r>
          </a:p>
          <a:p>
            <a:pPr marL="285750" indent="-285750">
              <a:buFont typeface="Wingdings" pitchFamily="2" charset="2"/>
              <a:buChar char="q"/>
              <a:defRPr/>
            </a:pPr>
            <a:endParaRPr lang="fr-FR" sz="1400" dirty="0"/>
          </a:p>
          <a:p>
            <a:pPr lvl="1">
              <a:defRPr/>
            </a:pPr>
            <a:r>
              <a:rPr sz="1600" dirty="0"/>
              <a:t/>
            </a:r>
            <a:br>
              <a:rPr sz="1600" dirty="0"/>
            </a:br>
            <a:endParaRPr lang="fr-FR" sz="1400" dirty="0"/>
          </a:p>
        </p:txBody>
      </p:sp>
      <p:sp>
        <p:nvSpPr>
          <p:cNvPr id="35847" name="Picture 7"/>
          <p:cNvSpPr>
            <a:spLocks noChangeAspect="1"/>
          </p:cNvSpPr>
          <p:nvPr/>
        </p:nvSpPr>
        <p:spPr bwMode="auto">
          <a:xfrm rot="5400000">
            <a:off x="6597650" y="4298950"/>
            <a:ext cx="208280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3584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983924">
            <a:off x="8266113" y="3854450"/>
            <a:ext cx="692150"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8925" y="4189413"/>
            <a:ext cx="1271588" cy="188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5436096" y="5107250"/>
            <a:ext cx="1129828" cy="553998"/>
          </a:xfrm>
          <a:prstGeom prst="rect">
            <a:avLst/>
          </a:prstGeom>
          <a:noFill/>
        </p:spPr>
        <p:txBody>
          <a:bodyPr wrap="square">
            <a:spAutoFit/>
          </a:bodyPr>
          <a:lstStyle/>
          <a:p>
            <a:pPr>
              <a:lnSpc>
                <a:spcPts val="1200"/>
              </a:lnSpc>
              <a:defRPr/>
            </a:pPr>
            <a:r>
              <a:rPr lang="fr-FR" sz="1200" b="1" dirty="0">
                <a:latin typeface="+mn-lt"/>
              </a:rPr>
              <a:t>Contrôleur des bougies d'allumage</a:t>
            </a:r>
          </a:p>
        </p:txBody>
      </p:sp>
      <p:pic>
        <p:nvPicPr>
          <p:cNvPr id="35851"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81400" y="4168775"/>
            <a:ext cx="1450975"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2" name="Picture 14"/>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8125" y="3751263"/>
            <a:ext cx="3167063" cy="249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7960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2699792" y="476672"/>
            <a:ext cx="4137248" cy="451520"/>
          </a:xfrm>
          <a:solidFill>
            <a:srgbClr val="FFFFCC"/>
          </a:solidFill>
          <a:ln>
            <a:solidFill>
              <a:schemeClr val="accent6"/>
            </a:solidFill>
          </a:ln>
        </p:spPr>
        <p:txBody>
          <a:bodyPr/>
          <a:lstStyle/>
          <a:p>
            <a:pPr eaLnBrk="1" hangingPunct="1"/>
            <a:r>
              <a:rPr lang="fr-FR" sz="1800" b="1" dirty="0" smtClean="0"/>
              <a:t>Soupape d'admission d'air</a:t>
            </a:r>
          </a:p>
        </p:txBody>
      </p:sp>
      <p:pic>
        <p:nvPicPr>
          <p:cNvPr id="36868" name="Picture 11" descr="DSCN3145.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4400" y="3657600"/>
            <a:ext cx="3351213"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12" descr="DSCN3147.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3657600"/>
            <a:ext cx="3351213"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13" descr="DSCN3144.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29200" y="1371600"/>
            <a:ext cx="1814513" cy="136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1" name="Content Placeholder 3" descr="IMG_5080.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86600" y="1371600"/>
            <a:ext cx="16764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81000" y="1143000"/>
            <a:ext cx="4419600" cy="2677656"/>
          </a:xfrm>
          <a:prstGeom prst="rect">
            <a:avLst/>
          </a:prstGeom>
          <a:solidFill>
            <a:schemeClr val="accent5">
              <a:lumMod val="60000"/>
              <a:lumOff val="40000"/>
            </a:schemeClr>
          </a:solidFill>
        </p:spPr>
        <p:style>
          <a:lnRef idx="1">
            <a:schemeClr val="dk1"/>
          </a:lnRef>
          <a:fillRef idx="2">
            <a:schemeClr val="dk1"/>
          </a:fillRef>
          <a:effectRef idx="1">
            <a:schemeClr val="dk1"/>
          </a:effectRef>
          <a:fontRef idx="minor">
            <a:schemeClr val="dk1"/>
          </a:fontRef>
        </p:style>
        <p:txBody>
          <a:bodyPr>
            <a:spAutoFit/>
          </a:bodyPr>
          <a:lstStyle/>
          <a:p>
            <a:pPr marL="285750" indent="-285750">
              <a:buFont typeface="Wingdings" pitchFamily="2" charset="2"/>
              <a:buChar char="Ø"/>
              <a:defRPr/>
            </a:pPr>
            <a:r>
              <a:rPr lang="fr-FR" sz="1400" dirty="0"/>
              <a:t>Étrangle le débit d'air pendant la régénération forcée ou manuelle</a:t>
            </a:r>
          </a:p>
          <a:p>
            <a:pPr marL="285750" indent="-285750">
              <a:buFont typeface="Wingdings" pitchFamily="2" charset="2"/>
              <a:buChar char="Ø"/>
              <a:defRPr/>
            </a:pPr>
            <a:r>
              <a:rPr lang="fr-FR" sz="1400" dirty="0"/>
              <a:t>Augmente la température de l'air d'admission par temps froid</a:t>
            </a:r>
          </a:p>
          <a:p>
            <a:pPr marL="285750" indent="-285750">
              <a:buFont typeface="Wingdings" pitchFamily="2" charset="2"/>
              <a:buChar char="Ø"/>
              <a:defRPr/>
            </a:pPr>
            <a:r>
              <a:rPr lang="fr-FR" sz="1400" dirty="0"/>
              <a:t>La limitation du débit d'air provoque une augmentation de la température de l'échappement afin de faciliter la combustion </a:t>
            </a:r>
            <a:r>
              <a:rPr lang="fr-FR" sz="1400"/>
              <a:t>des </a:t>
            </a:r>
            <a:r>
              <a:rPr lang="fr-FR" sz="1400" smtClean="0"/>
              <a:t>particules</a:t>
            </a:r>
            <a:endParaRPr lang="fr-FR" sz="1400" dirty="0"/>
          </a:p>
          <a:p>
            <a:pPr marL="285750" indent="-285750">
              <a:buFont typeface="Wingdings" pitchFamily="2" charset="2"/>
              <a:buChar char="Ø"/>
              <a:defRPr/>
            </a:pPr>
            <a:r>
              <a:rPr lang="fr-FR" sz="1400" dirty="0"/>
              <a:t>Sert également à augmenter le débit de gaz EGR </a:t>
            </a:r>
          </a:p>
          <a:p>
            <a:pPr marL="285750" indent="-285750">
              <a:buFont typeface="Wingdings" pitchFamily="2" charset="2"/>
              <a:buChar char="Ø"/>
              <a:defRPr/>
            </a:pPr>
            <a:r>
              <a:rPr lang="fr-FR" sz="1400" dirty="0"/>
              <a:t>Comprend un circuit d'asservissement intégré pour </a:t>
            </a:r>
            <a:r>
              <a:rPr lang="fr-FR" sz="1400"/>
              <a:t>que </a:t>
            </a:r>
            <a:r>
              <a:rPr lang="fr-FR" sz="1400" smtClean="0"/>
              <a:t>l'EDC (controleur moteur) </a:t>
            </a:r>
            <a:r>
              <a:rPr lang="fr-FR" sz="1400" dirty="0"/>
              <a:t>puisse mesurer la position avec </a:t>
            </a:r>
            <a:r>
              <a:rPr lang="fr-FR" sz="1400" dirty="0" smtClean="0"/>
              <a:t>précision</a:t>
            </a:r>
            <a:endParaRPr lang="fr-FR" sz="1400" dirty="0"/>
          </a:p>
        </p:txBody>
      </p:sp>
    </p:spTree>
    <p:extLst>
      <p:ext uri="{BB962C8B-B14F-4D97-AF65-F5344CB8AC3E}">
        <p14:creationId xmlns:p14="http://schemas.microsoft.com/office/powerpoint/2010/main" val="28227008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idx="4294967295"/>
          </p:nvPr>
        </p:nvSpPr>
        <p:spPr>
          <a:xfrm>
            <a:off x="1691680" y="498376"/>
            <a:ext cx="5833070" cy="554360"/>
          </a:xfrm>
          <a:solidFill>
            <a:srgbClr val="FFFFCC"/>
          </a:solidFill>
          <a:ln>
            <a:solidFill>
              <a:schemeClr val="accent6"/>
            </a:solidFill>
          </a:ln>
        </p:spPr>
        <p:txBody>
          <a:bodyPr/>
          <a:lstStyle/>
          <a:p>
            <a:pPr eaLnBrk="1" hangingPunct="1"/>
            <a:r>
              <a:rPr lang="fr-FR" sz="1800" b="1" dirty="0" smtClean="0"/>
              <a:t>Comment sont formées les matières polluantes</a:t>
            </a:r>
          </a:p>
        </p:txBody>
      </p:sp>
      <p:sp>
        <p:nvSpPr>
          <p:cNvPr id="8195" name="TextBox 4"/>
          <p:cNvSpPr txBox="1">
            <a:spLocks noChangeArrowheads="1"/>
          </p:cNvSpPr>
          <p:nvPr/>
        </p:nvSpPr>
        <p:spPr bwMode="auto">
          <a:xfrm>
            <a:off x="209550" y="4189413"/>
            <a:ext cx="8683625"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3363" indent="-233363"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buFont typeface="Wingdings" pitchFamily="2" charset="2"/>
              <a:buChar char="Ø"/>
            </a:pPr>
            <a:r>
              <a:rPr lang="fr-FR" sz="1600"/>
              <a:t>Comme la combustion est intégrale, la molécule de HC sera</a:t>
            </a:r>
            <a:r>
              <a:rPr lang="fr-FR" sz="1600" b="1"/>
              <a:t> entièrement brûlée en H2O et CO2</a:t>
            </a:r>
          </a:p>
          <a:p>
            <a:pPr eaLnBrk="1" hangingPunct="1">
              <a:buFont typeface="Wingdings" pitchFamily="2" charset="2"/>
              <a:buChar char="Ø"/>
            </a:pPr>
            <a:r>
              <a:rPr lang="fr-FR" sz="1600"/>
              <a:t>Du fait des impuretés présentes dans le carburant fossile pendant ce processus de combustion, plusieurs substances toxiques sont produites. Ces substances sont principalement constituées de : </a:t>
            </a:r>
            <a:r>
              <a:rPr lang="fr-FR" sz="1600" b="1" i="1"/>
              <a:t>monoxyde de carbone (CO), hydrocarbures (HC), oxydes d'azote (NOx) et particules (PM).</a:t>
            </a:r>
          </a:p>
          <a:p>
            <a:pPr eaLnBrk="1" hangingPunct="1"/>
            <a:endParaRPr lang="fr-FR" sz="1600">
              <a:cs typeface="Arial" pitchFamily="34" charset="0"/>
            </a:endParaRPr>
          </a:p>
          <a:p>
            <a:pPr eaLnBrk="1" hangingPunct="1">
              <a:buFont typeface="Wingdings" pitchFamily="2" charset="2"/>
              <a:buChar char="Ø"/>
            </a:pPr>
            <a:r>
              <a:rPr lang="fr-FR" sz="1600"/>
              <a:t>L'objectif principal consiste à réduire les </a:t>
            </a:r>
            <a:r>
              <a:rPr lang="fr-FR" sz="1600" b="1" i="1"/>
              <a:t>oxydes d'azote (NOx) et les particules (PM). </a:t>
            </a:r>
          </a:p>
        </p:txBody>
      </p:sp>
      <p:sp>
        <p:nvSpPr>
          <p:cNvPr id="209927" name="Text Box 7"/>
          <p:cNvSpPr txBox="1">
            <a:spLocks noChangeArrowheads="1"/>
          </p:cNvSpPr>
          <p:nvPr/>
        </p:nvSpPr>
        <p:spPr bwMode="auto">
          <a:xfrm>
            <a:off x="1476375" y="2492375"/>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C</a:t>
            </a:r>
          </a:p>
        </p:txBody>
      </p:sp>
      <p:sp>
        <p:nvSpPr>
          <p:cNvPr id="209928" name="Text Box 8"/>
          <p:cNvSpPr txBox="1">
            <a:spLocks noChangeArrowheads="1"/>
          </p:cNvSpPr>
          <p:nvPr/>
        </p:nvSpPr>
        <p:spPr bwMode="auto">
          <a:xfrm>
            <a:off x="2195513" y="2492375"/>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C</a:t>
            </a:r>
          </a:p>
        </p:txBody>
      </p:sp>
      <p:sp>
        <p:nvSpPr>
          <p:cNvPr id="209929" name="Text Box 9"/>
          <p:cNvSpPr txBox="1">
            <a:spLocks noChangeArrowheads="1"/>
          </p:cNvSpPr>
          <p:nvPr/>
        </p:nvSpPr>
        <p:spPr bwMode="auto">
          <a:xfrm>
            <a:off x="2916238" y="2492375"/>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C</a:t>
            </a:r>
          </a:p>
        </p:txBody>
      </p:sp>
      <p:sp>
        <p:nvSpPr>
          <p:cNvPr id="209930" name="Text Box 10"/>
          <p:cNvSpPr txBox="1">
            <a:spLocks noChangeArrowheads="1"/>
          </p:cNvSpPr>
          <p:nvPr/>
        </p:nvSpPr>
        <p:spPr bwMode="auto">
          <a:xfrm>
            <a:off x="3635375" y="2492375"/>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C</a:t>
            </a:r>
          </a:p>
        </p:txBody>
      </p:sp>
      <p:sp>
        <p:nvSpPr>
          <p:cNvPr id="209931" name="Text Box 11"/>
          <p:cNvSpPr txBox="1">
            <a:spLocks noChangeArrowheads="1"/>
          </p:cNvSpPr>
          <p:nvPr/>
        </p:nvSpPr>
        <p:spPr bwMode="auto">
          <a:xfrm>
            <a:off x="4427538" y="2492375"/>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C</a:t>
            </a:r>
          </a:p>
        </p:txBody>
      </p:sp>
      <p:sp>
        <p:nvSpPr>
          <p:cNvPr id="8201" name="Line 12"/>
          <p:cNvSpPr>
            <a:spLocks noChangeShapeType="1"/>
          </p:cNvSpPr>
          <p:nvPr/>
        </p:nvSpPr>
        <p:spPr bwMode="auto">
          <a:xfrm>
            <a:off x="1763713" y="2708275"/>
            <a:ext cx="50323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8202" name="Line 13"/>
          <p:cNvSpPr>
            <a:spLocks noChangeShapeType="1"/>
          </p:cNvSpPr>
          <p:nvPr/>
        </p:nvSpPr>
        <p:spPr bwMode="auto">
          <a:xfrm>
            <a:off x="3924300" y="2708275"/>
            <a:ext cx="5032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8203" name="Line 14"/>
          <p:cNvSpPr>
            <a:spLocks noChangeShapeType="1"/>
          </p:cNvSpPr>
          <p:nvPr/>
        </p:nvSpPr>
        <p:spPr bwMode="auto">
          <a:xfrm>
            <a:off x="3205163" y="2708275"/>
            <a:ext cx="50323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8204" name="Line 15"/>
          <p:cNvSpPr>
            <a:spLocks noChangeShapeType="1"/>
          </p:cNvSpPr>
          <p:nvPr/>
        </p:nvSpPr>
        <p:spPr bwMode="auto">
          <a:xfrm>
            <a:off x="2484438" y="2708275"/>
            <a:ext cx="50323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09936" name="Text Box 16"/>
          <p:cNvSpPr txBox="1">
            <a:spLocks noChangeArrowheads="1"/>
          </p:cNvSpPr>
          <p:nvPr/>
        </p:nvSpPr>
        <p:spPr bwMode="auto">
          <a:xfrm>
            <a:off x="900113" y="2492375"/>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9937" name="Text Box 17"/>
          <p:cNvSpPr txBox="1">
            <a:spLocks noChangeArrowheads="1"/>
          </p:cNvSpPr>
          <p:nvPr/>
        </p:nvSpPr>
        <p:spPr bwMode="auto">
          <a:xfrm>
            <a:off x="5076825" y="2492375"/>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9938" name="Text Box 18"/>
          <p:cNvSpPr txBox="1">
            <a:spLocks noChangeArrowheads="1"/>
          </p:cNvSpPr>
          <p:nvPr/>
        </p:nvSpPr>
        <p:spPr bwMode="auto">
          <a:xfrm>
            <a:off x="4427538" y="1773238"/>
            <a:ext cx="431800" cy="366712"/>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9939" name="Text Box 19"/>
          <p:cNvSpPr txBox="1">
            <a:spLocks noChangeArrowheads="1"/>
          </p:cNvSpPr>
          <p:nvPr/>
        </p:nvSpPr>
        <p:spPr bwMode="auto">
          <a:xfrm>
            <a:off x="3635375" y="1773238"/>
            <a:ext cx="431800" cy="366712"/>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9940" name="Text Box 20"/>
          <p:cNvSpPr txBox="1">
            <a:spLocks noChangeArrowheads="1"/>
          </p:cNvSpPr>
          <p:nvPr/>
        </p:nvSpPr>
        <p:spPr bwMode="auto">
          <a:xfrm>
            <a:off x="2916238" y="1773238"/>
            <a:ext cx="431800" cy="366712"/>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9941" name="Text Box 21"/>
          <p:cNvSpPr txBox="1">
            <a:spLocks noChangeArrowheads="1"/>
          </p:cNvSpPr>
          <p:nvPr/>
        </p:nvSpPr>
        <p:spPr bwMode="auto">
          <a:xfrm>
            <a:off x="2195513" y="1773238"/>
            <a:ext cx="431800" cy="366712"/>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9942" name="Text Box 22"/>
          <p:cNvSpPr txBox="1">
            <a:spLocks noChangeArrowheads="1"/>
          </p:cNvSpPr>
          <p:nvPr/>
        </p:nvSpPr>
        <p:spPr bwMode="auto">
          <a:xfrm>
            <a:off x="1476375" y="1773238"/>
            <a:ext cx="431800" cy="366712"/>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9943" name="Text Box 23"/>
          <p:cNvSpPr txBox="1">
            <a:spLocks noChangeArrowheads="1"/>
          </p:cNvSpPr>
          <p:nvPr/>
        </p:nvSpPr>
        <p:spPr bwMode="auto">
          <a:xfrm>
            <a:off x="4427538" y="3213100"/>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9944" name="Text Box 24"/>
          <p:cNvSpPr txBox="1">
            <a:spLocks noChangeArrowheads="1"/>
          </p:cNvSpPr>
          <p:nvPr/>
        </p:nvSpPr>
        <p:spPr bwMode="auto">
          <a:xfrm>
            <a:off x="3635375" y="3213100"/>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9945" name="Text Box 25"/>
          <p:cNvSpPr txBox="1">
            <a:spLocks noChangeArrowheads="1"/>
          </p:cNvSpPr>
          <p:nvPr/>
        </p:nvSpPr>
        <p:spPr bwMode="auto">
          <a:xfrm>
            <a:off x="2916238" y="3213100"/>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9946" name="Text Box 26"/>
          <p:cNvSpPr txBox="1">
            <a:spLocks noChangeArrowheads="1"/>
          </p:cNvSpPr>
          <p:nvPr/>
        </p:nvSpPr>
        <p:spPr bwMode="auto">
          <a:xfrm>
            <a:off x="2195513" y="3213100"/>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209947" name="Text Box 27"/>
          <p:cNvSpPr txBox="1">
            <a:spLocks noChangeArrowheads="1"/>
          </p:cNvSpPr>
          <p:nvPr/>
        </p:nvSpPr>
        <p:spPr bwMode="auto">
          <a:xfrm>
            <a:off x="1476375" y="3213100"/>
            <a:ext cx="431800" cy="36671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fr-FR" b="1" smtClean="0">
                <a:effectLst>
                  <a:outerShdw blurRad="38100" dist="38100" dir="2700000" algn="tl">
                    <a:srgbClr val="C0C0C0"/>
                  </a:outerShdw>
                </a:effectLst>
              </a:rPr>
              <a:t>H</a:t>
            </a:r>
          </a:p>
        </p:txBody>
      </p:sp>
      <p:sp>
        <p:nvSpPr>
          <p:cNvPr id="8217" name="Line 28"/>
          <p:cNvSpPr>
            <a:spLocks noChangeShapeType="1"/>
          </p:cNvSpPr>
          <p:nvPr/>
        </p:nvSpPr>
        <p:spPr bwMode="auto">
          <a:xfrm>
            <a:off x="1187450" y="2708275"/>
            <a:ext cx="3587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8218" name="Line 29"/>
          <p:cNvSpPr>
            <a:spLocks noChangeShapeType="1"/>
          </p:cNvSpPr>
          <p:nvPr/>
        </p:nvSpPr>
        <p:spPr bwMode="auto">
          <a:xfrm>
            <a:off x="4716463" y="2708275"/>
            <a:ext cx="3587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8219" name="Line 30"/>
          <p:cNvSpPr>
            <a:spLocks noChangeShapeType="1"/>
          </p:cNvSpPr>
          <p:nvPr/>
        </p:nvSpPr>
        <p:spPr bwMode="auto">
          <a:xfrm>
            <a:off x="4572000" y="2133600"/>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8220" name="Line 31"/>
          <p:cNvSpPr>
            <a:spLocks noChangeShapeType="1"/>
          </p:cNvSpPr>
          <p:nvPr/>
        </p:nvSpPr>
        <p:spPr bwMode="auto">
          <a:xfrm>
            <a:off x="3779838" y="2133600"/>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8221" name="Line 32"/>
          <p:cNvSpPr>
            <a:spLocks noChangeShapeType="1"/>
          </p:cNvSpPr>
          <p:nvPr/>
        </p:nvSpPr>
        <p:spPr bwMode="auto">
          <a:xfrm>
            <a:off x="3059113" y="2133600"/>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8222" name="Line 33"/>
          <p:cNvSpPr>
            <a:spLocks noChangeShapeType="1"/>
          </p:cNvSpPr>
          <p:nvPr/>
        </p:nvSpPr>
        <p:spPr bwMode="auto">
          <a:xfrm>
            <a:off x="2339975" y="2133600"/>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8223" name="Line 34"/>
          <p:cNvSpPr>
            <a:spLocks noChangeShapeType="1"/>
          </p:cNvSpPr>
          <p:nvPr/>
        </p:nvSpPr>
        <p:spPr bwMode="auto">
          <a:xfrm>
            <a:off x="1619250" y="2133600"/>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8224" name="Line 35"/>
          <p:cNvSpPr>
            <a:spLocks noChangeShapeType="1"/>
          </p:cNvSpPr>
          <p:nvPr/>
        </p:nvSpPr>
        <p:spPr bwMode="auto">
          <a:xfrm>
            <a:off x="1619250" y="2852738"/>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8225" name="Line 36"/>
          <p:cNvSpPr>
            <a:spLocks noChangeShapeType="1"/>
          </p:cNvSpPr>
          <p:nvPr/>
        </p:nvSpPr>
        <p:spPr bwMode="auto">
          <a:xfrm>
            <a:off x="2339975" y="2852738"/>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8226" name="Line 37"/>
          <p:cNvSpPr>
            <a:spLocks noChangeShapeType="1"/>
          </p:cNvSpPr>
          <p:nvPr/>
        </p:nvSpPr>
        <p:spPr bwMode="auto">
          <a:xfrm>
            <a:off x="3059113" y="2852738"/>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8227" name="Line 38"/>
          <p:cNvSpPr>
            <a:spLocks noChangeShapeType="1"/>
          </p:cNvSpPr>
          <p:nvPr/>
        </p:nvSpPr>
        <p:spPr bwMode="auto">
          <a:xfrm>
            <a:off x="3779838" y="2852738"/>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8228" name="Line 39"/>
          <p:cNvSpPr>
            <a:spLocks noChangeShapeType="1"/>
          </p:cNvSpPr>
          <p:nvPr/>
        </p:nvSpPr>
        <p:spPr bwMode="auto">
          <a:xfrm>
            <a:off x="4572000" y="2852738"/>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09960" name="Text Box 40"/>
          <p:cNvSpPr txBox="1">
            <a:spLocks noChangeArrowheads="1"/>
          </p:cNvSpPr>
          <p:nvPr/>
        </p:nvSpPr>
        <p:spPr bwMode="auto">
          <a:xfrm>
            <a:off x="7380288" y="1844675"/>
            <a:ext cx="935037" cy="519113"/>
          </a:xfrm>
          <a:prstGeom prst="rect">
            <a:avLst/>
          </a:prstGeom>
          <a:noFill/>
          <a:ln w="9525">
            <a:noFill/>
            <a:miter lim="800000"/>
            <a:headEnd/>
            <a:tailEnd/>
          </a:ln>
          <a:effectLst/>
        </p:spPr>
        <p:txBody>
          <a:bodyPr>
            <a:spAutoFit/>
          </a:bodyPr>
          <a:lstStyle/>
          <a:p>
            <a:pPr>
              <a:spcBef>
                <a:spcPct val="50000"/>
              </a:spcBef>
              <a:defRPr/>
            </a:pPr>
            <a:r>
              <a:rPr lang="fr-FR" sz="2800" b="1">
                <a:effectLst>
                  <a:outerShdw blurRad="38100" dist="38100" dir="2700000" algn="tl">
                    <a:srgbClr val="C0C0C0"/>
                  </a:outerShdw>
                </a:effectLst>
              </a:rPr>
              <a:t>O</a:t>
            </a:r>
            <a:r>
              <a:rPr lang="fr-FR" sz="2800" b="1" baseline="-25000">
                <a:effectLst>
                  <a:outerShdw blurRad="38100" dist="38100" dir="2700000" algn="tl">
                    <a:srgbClr val="C0C0C0"/>
                  </a:outerShdw>
                </a:effectLst>
              </a:rPr>
              <a:t>2</a:t>
            </a:r>
          </a:p>
        </p:txBody>
      </p:sp>
      <p:sp>
        <p:nvSpPr>
          <p:cNvPr id="209961" name="Text Box 41"/>
          <p:cNvSpPr txBox="1">
            <a:spLocks noChangeArrowheads="1"/>
          </p:cNvSpPr>
          <p:nvPr/>
        </p:nvSpPr>
        <p:spPr bwMode="auto">
          <a:xfrm>
            <a:off x="7380288" y="2693988"/>
            <a:ext cx="935037" cy="519112"/>
          </a:xfrm>
          <a:prstGeom prst="rect">
            <a:avLst/>
          </a:prstGeom>
          <a:noFill/>
          <a:ln w="9525">
            <a:noFill/>
            <a:miter lim="800000"/>
            <a:headEnd/>
            <a:tailEnd/>
          </a:ln>
          <a:effectLst/>
        </p:spPr>
        <p:txBody>
          <a:bodyPr>
            <a:spAutoFit/>
          </a:bodyPr>
          <a:lstStyle/>
          <a:p>
            <a:pPr>
              <a:spcBef>
                <a:spcPct val="50000"/>
              </a:spcBef>
              <a:defRPr/>
            </a:pPr>
            <a:r>
              <a:rPr lang="fr-FR" sz="2800" b="1">
                <a:effectLst>
                  <a:outerShdw blurRad="38100" dist="38100" dir="2700000" algn="tl">
                    <a:srgbClr val="C0C0C0"/>
                  </a:outerShdw>
                </a:effectLst>
              </a:rPr>
              <a:t>N</a:t>
            </a:r>
            <a:r>
              <a:rPr lang="fr-FR" sz="2800" b="1" baseline="-25000">
                <a:effectLst>
                  <a:outerShdw blurRad="38100" dist="38100" dir="2700000" algn="tl">
                    <a:srgbClr val="C0C0C0"/>
                  </a:outerShdw>
                </a:effectLst>
              </a:rPr>
              <a:t>2</a:t>
            </a:r>
          </a:p>
        </p:txBody>
      </p:sp>
      <p:sp>
        <p:nvSpPr>
          <p:cNvPr id="8231" name="Text Box 42"/>
          <p:cNvSpPr txBox="1">
            <a:spLocks noChangeArrowheads="1"/>
          </p:cNvSpPr>
          <p:nvPr/>
        </p:nvSpPr>
        <p:spPr bwMode="auto">
          <a:xfrm>
            <a:off x="6156325" y="1949450"/>
            <a:ext cx="2303463" cy="119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fr-FR" b="1"/>
              <a:t>Air :</a:t>
            </a:r>
            <a:r>
              <a:rPr lang="fr-FR" dirty="0" smtClean="0"/>
              <a:t>  21 %</a:t>
            </a:r>
          </a:p>
          <a:p>
            <a:pPr eaLnBrk="1" hangingPunct="1">
              <a:spcBef>
                <a:spcPct val="50000"/>
              </a:spcBef>
            </a:pPr>
            <a:endParaRPr lang="fr-FR">
              <a:cs typeface="Arial" pitchFamily="34" charset="0"/>
            </a:endParaRPr>
          </a:p>
          <a:p>
            <a:pPr eaLnBrk="1" hangingPunct="1">
              <a:spcBef>
                <a:spcPct val="50000"/>
              </a:spcBef>
            </a:pPr>
            <a:r>
              <a:rPr lang="fr-FR" dirty="0" smtClean="0"/>
              <a:t>       79 % </a:t>
            </a:r>
          </a:p>
        </p:txBody>
      </p:sp>
      <p:sp>
        <p:nvSpPr>
          <p:cNvPr id="8232" name="Text Box 43"/>
          <p:cNvSpPr txBox="1">
            <a:spLocks noChangeArrowheads="1"/>
          </p:cNvSpPr>
          <p:nvPr/>
        </p:nvSpPr>
        <p:spPr bwMode="auto">
          <a:xfrm>
            <a:off x="1692274" y="1196975"/>
            <a:ext cx="359980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fr-FR" dirty="0" smtClean="0"/>
              <a:t>Une molécule d'hydrocarbure</a:t>
            </a:r>
          </a:p>
        </p:txBody>
      </p:sp>
    </p:spTree>
    <p:extLst>
      <p:ext uri="{BB962C8B-B14F-4D97-AF65-F5344CB8AC3E}">
        <p14:creationId xmlns:p14="http://schemas.microsoft.com/office/powerpoint/2010/main" val="16980694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olo 1"/>
          <p:cNvSpPr>
            <a:spLocks noGrp="1"/>
          </p:cNvSpPr>
          <p:nvPr>
            <p:ph type="title"/>
          </p:nvPr>
        </p:nvSpPr>
        <p:spPr>
          <a:xfrm>
            <a:off x="755576" y="718468"/>
            <a:ext cx="4726136" cy="500732"/>
          </a:xfrm>
          <a:solidFill>
            <a:srgbClr val="FFFFCC"/>
          </a:solidFill>
          <a:ln>
            <a:solidFill>
              <a:schemeClr val="accent6"/>
            </a:solidFill>
          </a:ln>
        </p:spPr>
        <p:txBody>
          <a:bodyPr lIns="91440" tIns="45720"/>
          <a:lstStyle/>
          <a:p>
            <a:r>
              <a:rPr lang="fr-FR" sz="1800" b="1" spc="-60" dirty="0" smtClean="0"/>
              <a:t>Modulateur de pression de suralimentation</a:t>
            </a:r>
          </a:p>
        </p:txBody>
      </p:sp>
      <p:pic>
        <p:nvPicPr>
          <p:cNvPr id="37891" name="Picture 3"/>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4800600" y="2170113"/>
            <a:ext cx="2619375" cy="2159000"/>
          </a:xfrm>
        </p:spPr>
      </p:pic>
      <p:sp>
        <p:nvSpPr>
          <p:cNvPr id="4101" name="Rettangolo 6"/>
          <p:cNvSpPr>
            <a:spLocks noChangeArrowheads="1"/>
          </p:cNvSpPr>
          <p:nvPr/>
        </p:nvSpPr>
        <p:spPr bwMode="auto">
          <a:xfrm>
            <a:off x="179388" y="4869160"/>
            <a:ext cx="8856662" cy="738664"/>
          </a:xfrm>
          <a:prstGeom prst="rect">
            <a:avLst/>
          </a:prstGeom>
          <a:solidFill>
            <a:srgbClr val="FFA322"/>
          </a:solidFill>
          <a:ln/>
          <a:extLst/>
        </p:spPr>
        <p:style>
          <a:lnRef idx="1">
            <a:schemeClr val="accent2"/>
          </a:lnRef>
          <a:fillRef idx="2">
            <a:schemeClr val="accent2"/>
          </a:fillRef>
          <a:effectRef idx="1">
            <a:schemeClr val="accent2"/>
          </a:effectRef>
          <a:fontRef idx="minor">
            <a:schemeClr val="dk1"/>
          </a:fontRef>
        </p:style>
        <p:txBody>
          <a:bodyPr>
            <a:spAutoFit/>
          </a:bodyPr>
          <a:lstStyle/>
          <a:p>
            <a:pPr marL="285750" indent="-285750">
              <a:buFont typeface="Wingdings" charset="2"/>
              <a:buChar char="Ø"/>
              <a:defRPr/>
            </a:pPr>
            <a:r>
              <a:rPr lang="fr-FR" sz="1400" smtClean="0"/>
              <a:t>module </a:t>
            </a:r>
            <a:r>
              <a:rPr lang="fr-FR" sz="1400" dirty="0"/>
              <a:t>la pression moyenne pour commander l'actionneur Wastegate du turbocompresseur</a:t>
            </a:r>
          </a:p>
          <a:p>
            <a:pPr marL="285750" indent="-285750">
              <a:buFont typeface="Wingdings" charset="2"/>
              <a:buChar char="Ø"/>
              <a:defRPr/>
            </a:pPr>
            <a:r>
              <a:rPr lang="fr-FR" sz="1400" dirty="0"/>
              <a:t>module la pression de l'orifice </a:t>
            </a:r>
            <a:r>
              <a:rPr lang="fr-FR" sz="1400"/>
              <a:t>d'admission </a:t>
            </a:r>
            <a:r>
              <a:rPr lang="fr-FR" sz="1400" smtClean="0"/>
              <a:t>et </a:t>
            </a:r>
            <a:r>
              <a:rPr lang="fr-FR" sz="1400" dirty="0"/>
              <a:t>fournit la </a:t>
            </a:r>
            <a:r>
              <a:rPr lang="fr-FR" sz="1400"/>
              <a:t>pression </a:t>
            </a:r>
            <a:r>
              <a:rPr lang="fr-FR" sz="1400" smtClean="0"/>
              <a:t>dans </a:t>
            </a:r>
            <a:r>
              <a:rPr lang="fr-FR" sz="1400" dirty="0"/>
              <a:t>l'orifice de sortie en fonction du signal </a:t>
            </a:r>
            <a:r>
              <a:rPr lang="fr-FR" sz="1400"/>
              <a:t>électrique </a:t>
            </a:r>
            <a:r>
              <a:rPr lang="fr-FR" sz="1400" smtClean="0"/>
              <a:t>Proportionel </a:t>
            </a:r>
            <a:r>
              <a:rPr lang="fr-FR" sz="1400" dirty="0"/>
              <a:t>envoyé à la vanne par le contrôleur </a:t>
            </a:r>
            <a:r>
              <a:rPr lang="fr-FR" sz="1400"/>
              <a:t>du </a:t>
            </a:r>
            <a:r>
              <a:rPr lang="fr-FR" sz="1400" smtClean="0"/>
              <a:t>moteur</a:t>
            </a:r>
            <a:endParaRPr lang="fr-FR" sz="1400" dirty="0"/>
          </a:p>
        </p:txBody>
      </p:sp>
      <p:pic>
        <p:nvPicPr>
          <p:cNvPr id="37894"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2088" y="3840163"/>
            <a:ext cx="614362"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5" name="Ovale 8"/>
          <p:cNvSpPr>
            <a:spLocks noChangeArrowheads="1"/>
          </p:cNvSpPr>
          <p:nvPr/>
        </p:nvSpPr>
        <p:spPr bwMode="auto">
          <a:xfrm>
            <a:off x="5148263" y="1562100"/>
            <a:ext cx="1871662" cy="1506538"/>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896" name="Ovale 9"/>
          <p:cNvSpPr>
            <a:spLocks noChangeArrowheads="1"/>
          </p:cNvSpPr>
          <p:nvPr/>
        </p:nvSpPr>
        <p:spPr bwMode="auto">
          <a:xfrm>
            <a:off x="4800600" y="1905000"/>
            <a:ext cx="2286000" cy="2374900"/>
          </a:xfrm>
          <a:prstGeom prst="ellipse">
            <a:avLst/>
          </a:prstGeom>
          <a:noFill/>
          <a:ln w="38100" algn="ctr">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1623" name="Connettore 4 1622"/>
          <p:cNvCxnSpPr>
            <a:stCxn id="37898" idx="6"/>
          </p:cNvCxnSpPr>
          <p:nvPr/>
        </p:nvCxnSpPr>
        <p:spPr bwMode="auto">
          <a:xfrm flipV="1">
            <a:off x="3276600" y="2971800"/>
            <a:ext cx="1447800" cy="288925"/>
          </a:xfrm>
          <a:prstGeom prst="bentConnector3">
            <a:avLst/>
          </a:prstGeom>
          <a:ln>
            <a:solidFill>
              <a:schemeClr val="accent2">
                <a:lumMod val="75000"/>
              </a:schemeClr>
            </a:solidFill>
            <a:headEnd type="none" w="med" len="med"/>
            <a:tailEnd type="arrow"/>
          </a:ln>
        </p:spPr>
        <p:style>
          <a:lnRef idx="3">
            <a:schemeClr val="accent6"/>
          </a:lnRef>
          <a:fillRef idx="0">
            <a:schemeClr val="accent6"/>
          </a:fillRef>
          <a:effectRef idx="2">
            <a:schemeClr val="accent6"/>
          </a:effectRef>
          <a:fontRef idx="minor">
            <a:schemeClr val="tx1"/>
          </a:fontRef>
        </p:style>
      </p:cxnSp>
      <p:sp>
        <p:nvSpPr>
          <p:cNvPr id="37898" name="Ovale 13"/>
          <p:cNvSpPr>
            <a:spLocks noChangeArrowheads="1"/>
          </p:cNvSpPr>
          <p:nvPr/>
        </p:nvSpPr>
        <p:spPr bwMode="auto">
          <a:xfrm>
            <a:off x="2411413" y="2874963"/>
            <a:ext cx="865187" cy="771525"/>
          </a:xfrm>
          <a:prstGeom prst="ellipse">
            <a:avLst/>
          </a:prstGeom>
          <a:noFill/>
          <a:ln w="38100" algn="ctr">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899" name="CasellaDiTesto 1624"/>
          <p:cNvSpPr txBox="1">
            <a:spLocks noChangeArrowheads="1"/>
          </p:cNvSpPr>
          <p:nvPr/>
        </p:nvSpPr>
        <p:spPr bwMode="auto">
          <a:xfrm>
            <a:off x="3348831" y="4286282"/>
            <a:ext cx="2751137" cy="38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ts val="3000"/>
              </a:lnSpc>
            </a:pPr>
            <a:r>
              <a:rPr lang="fr-FR">
                <a:solidFill>
                  <a:srgbClr val="040523"/>
                </a:solidFill>
                <a:latin typeface="Helvetica" pitchFamily="2" charset="0"/>
              </a:rPr>
              <a:t>Pression </a:t>
            </a:r>
            <a:r>
              <a:rPr lang="fr-FR" smtClean="0">
                <a:solidFill>
                  <a:srgbClr val="040523"/>
                </a:solidFill>
                <a:latin typeface="Helvetica" pitchFamily="2" charset="0"/>
              </a:rPr>
              <a:t>atmosphèrique</a:t>
            </a:r>
            <a:endParaRPr lang="fr-FR" dirty="0">
              <a:solidFill>
                <a:srgbClr val="040523"/>
              </a:solidFill>
              <a:latin typeface="Helvetica" pitchFamily="2" charset="0"/>
              <a:ea typeface="ヒラギノ角ゴ Pro W3"/>
              <a:cs typeface="ヒラギノ角ゴ Pro W3"/>
            </a:endParaRPr>
          </a:p>
        </p:txBody>
      </p:sp>
      <p:sp>
        <p:nvSpPr>
          <p:cNvPr id="37900" name="CasellaDiTesto 1625"/>
          <p:cNvSpPr txBox="1">
            <a:spLocks noChangeArrowheads="1"/>
          </p:cNvSpPr>
          <p:nvPr/>
        </p:nvSpPr>
        <p:spPr bwMode="auto">
          <a:xfrm>
            <a:off x="3832225" y="1154112"/>
            <a:ext cx="287972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ts val="3000"/>
              </a:lnSpc>
            </a:pPr>
            <a:r>
              <a:rPr lang="fr-FR">
                <a:solidFill>
                  <a:srgbClr val="040523"/>
                </a:solidFill>
                <a:latin typeface="Helvetica" pitchFamily="2" charset="0"/>
              </a:rPr>
              <a:t>             </a:t>
            </a:r>
            <a:r>
              <a:rPr lang="fr-FR" smtClean="0">
                <a:solidFill>
                  <a:srgbClr val="040523"/>
                </a:solidFill>
                <a:latin typeface="Helvetica" pitchFamily="2" charset="0"/>
              </a:rPr>
              <a:t>P3</a:t>
            </a:r>
            <a:endParaRPr lang="fr-FR" dirty="0">
              <a:solidFill>
                <a:srgbClr val="040523"/>
              </a:solidFill>
              <a:latin typeface="Helvetica" pitchFamily="2" charset="0"/>
              <a:ea typeface="ヒラギノ角ゴ Pro W3"/>
              <a:cs typeface="ヒラギノ角ゴ Pro W3"/>
            </a:endParaRPr>
          </a:p>
          <a:p>
            <a:pPr algn="ctr" eaLnBrk="1" hangingPunct="1">
              <a:lnSpc>
                <a:spcPts val="3000"/>
              </a:lnSpc>
            </a:pPr>
            <a:r>
              <a:rPr lang="fr-FR" smtClean="0">
                <a:solidFill>
                  <a:srgbClr val="040523"/>
                </a:solidFill>
                <a:latin typeface="Helvetica" pitchFamily="2" charset="0"/>
              </a:rPr>
              <a:t>Pression turbo (admission)</a:t>
            </a:r>
            <a:endParaRPr lang="fr-FR" dirty="0">
              <a:solidFill>
                <a:srgbClr val="040523"/>
              </a:solidFill>
              <a:latin typeface="Helvetica" pitchFamily="2" charset="0"/>
              <a:ea typeface="ヒラギノ角ゴ Pro W3"/>
              <a:cs typeface="ヒラギノ角ゴ Pro W3"/>
            </a:endParaRPr>
          </a:p>
        </p:txBody>
      </p:sp>
      <p:sp>
        <p:nvSpPr>
          <p:cNvPr id="37901" name="CasellaDiTesto 1626"/>
          <p:cNvSpPr txBox="1">
            <a:spLocks noChangeArrowheads="1"/>
          </p:cNvSpPr>
          <p:nvPr/>
        </p:nvSpPr>
        <p:spPr bwMode="auto">
          <a:xfrm>
            <a:off x="7086600" y="3962400"/>
            <a:ext cx="2981325" cy="75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ts val="3000"/>
              </a:lnSpc>
            </a:pPr>
            <a:r>
              <a:rPr lang="fr-FR" sz="1100">
                <a:solidFill>
                  <a:srgbClr val="040523"/>
                </a:solidFill>
                <a:latin typeface="Helvetica" pitchFamily="2" charset="0"/>
              </a:rPr>
              <a:t>Capsule </a:t>
            </a:r>
            <a:r>
              <a:rPr lang="fr-FR" sz="1100" smtClean="0">
                <a:solidFill>
                  <a:srgbClr val="040523"/>
                </a:solidFill>
                <a:latin typeface="Helvetica" pitchFamily="2" charset="0"/>
              </a:rPr>
              <a:t>Wastegate</a:t>
            </a:r>
          </a:p>
          <a:p>
            <a:pPr eaLnBrk="1" hangingPunct="1">
              <a:lnSpc>
                <a:spcPts val="3000"/>
              </a:lnSpc>
            </a:pPr>
            <a:r>
              <a:rPr lang="fr-FR" sz="1100" smtClean="0">
                <a:solidFill>
                  <a:srgbClr val="040523"/>
                </a:solidFill>
                <a:latin typeface="Helvetica" pitchFamily="2" charset="0"/>
                <a:ea typeface="ヒラギノ角ゴ Pro W3"/>
                <a:cs typeface="ヒラギノ角ゴ Pro W3"/>
              </a:rPr>
              <a:t>(vers l’accumulateur avant)</a:t>
            </a:r>
            <a:endParaRPr lang="fr-FR" sz="1100" dirty="0">
              <a:solidFill>
                <a:srgbClr val="040523"/>
              </a:solidFill>
              <a:latin typeface="Helvetica" pitchFamily="2" charset="0"/>
              <a:ea typeface="ヒラギノ角ゴ Pro W3"/>
              <a:cs typeface="ヒラギノ角ゴ Pro W3"/>
            </a:endParaRPr>
          </a:p>
        </p:txBody>
      </p:sp>
      <p:sp>
        <p:nvSpPr>
          <p:cNvPr id="37902" name="Rettangolo 17"/>
          <p:cNvSpPr>
            <a:spLocks noChangeArrowheads="1"/>
          </p:cNvSpPr>
          <p:nvPr/>
        </p:nvSpPr>
        <p:spPr bwMode="auto">
          <a:xfrm>
            <a:off x="7220933" y="3686175"/>
            <a:ext cx="5048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FR" smtClean="0"/>
              <a:t>P1</a:t>
            </a:r>
            <a:endParaRPr lang="fr-FR" dirty="0" smtClean="0"/>
          </a:p>
        </p:txBody>
      </p:sp>
      <p:pic>
        <p:nvPicPr>
          <p:cNvPr id="37903" name="Picture 6" descr="Bitron_secti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 y="1219200"/>
            <a:ext cx="3108325" cy="296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5" name="Picture 2" descr="E:\DCIM\100KM580\100_146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88138" y="166688"/>
            <a:ext cx="2317750"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a:xfrm flipH="1">
            <a:off x="6858000" y="3962400"/>
            <a:ext cx="161925"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1606969"/>
      </p:ext>
    </p:extLst>
  </p:cSld>
  <p:clrMapOvr>
    <a:masterClrMapping/>
  </p:clrMapOvr>
  <p:transition spd="slow">
    <p:blinds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851400" y="1390650"/>
            <a:ext cx="4185096" cy="306388"/>
          </a:xfrm>
          <a:extLst/>
        </p:spPr>
        <p:style>
          <a:lnRef idx="1">
            <a:schemeClr val="accent1"/>
          </a:lnRef>
          <a:fillRef idx="2">
            <a:schemeClr val="accent1"/>
          </a:fillRef>
          <a:effectRef idx="1">
            <a:schemeClr val="accent1"/>
          </a:effectRef>
          <a:fontRef idx="minor">
            <a:schemeClr val="dk1"/>
          </a:fontRef>
        </p:style>
        <p:txBody>
          <a:bodyPr/>
          <a:lstStyle/>
          <a:p>
            <a:pPr>
              <a:defRPr/>
            </a:pPr>
            <a:r>
              <a:rPr lang="fr-FR" sz="1200" dirty="0" smtClean="0">
                <a:latin typeface="Verdana" pitchFamily="34" charset="0"/>
              </a:rPr>
              <a:t> Agencement sans</a:t>
            </a:r>
            <a:r>
              <a:rPr lang="fr-FR" sz="2000" dirty="0" smtClean="0"/>
              <a:t> </a:t>
            </a:r>
            <a:r>
              <a:rPr lang="fr-FR" sz="1200" dirty="0" smtClean="0">
                <a:latin typeface="Verdana" pitchFamily="34" charset="0"/>
              </a:rPr>
              <a:t>accumulateur de suralimentation</a:t>
            </a:r>
          </a:p>
        </p:txBody>
      </p:sp>
      <p:sp>
        <p:nvSpPr>
          <p:cNvPr id="6177" name="Rectangle 2"/>
          <p:cNvSpPr>
            <a:spLocks noGrp="1" noChangeArrowheads="1"/>
          </p:cNvSpPr>
          <p:nvPr>
            <p:ph type="title" idx="4294967295"/>
          </p:nvPr>
        </p:nvSpPr>
        <p:spPr>
          <a:xfrm>
            <a:off x="4919662" y="3587750"/>
            <a:ext cx="4116833" cy="374650"/>
          </a:xfrm>
          <a:extLst/>
        </p:spPr>
        <p:style>
          <a:lnRef idx="1">
            <a:schemeClr val="accent1"/>
          </a:lnRef>
          <a:fillRef idx="2">
            <a:schemeClr val="accent1"/>
          </a:fillRef>
          <a:effectRef idx="1">
            <a:schemeClr val="accent1"/>
          </a:effectRef>
          <a:fontRef idx="minor">
            <a:schemeClr val="dk1"/>
          </a:fontRef>
        </p:style>
        <p:txBody>
          <a:bodyPr/>
          <a:lstStyle/>
          <a:p>
            <a:pPr>
              <a:defRPr/>
            </a:pPr>
            <a:r>
              <a:rPr lang="fr-FR" sz="1200" dirty="0" smtClean="0">
                <a:latin typeface="Verdana" pitchFamily="34" charset="0"/>
              </a:rPr>
              <a:t> Agencement avec accumulateur de suralimentation</a:t>
            </a:r>
          </a:p>
        </p:txBody>
      </p:sp>
      <p:sp>
        <p:nvSpPr>
          <p:cNvPr id="38917" name="Rectangle 2"/>
          <p:cNvSpPr>
            <a:spLocks noGrp="1" noChangeArrowheads="1"/>
          </p:cNvSpPr>
          <p:nvPr>
            <p:ph type="title" idx="4294967295"/>
          </p:nvPr>
        </p:nvSpPr>
        <p:spPr>
          <a:xfrm>
            <a:off x="5084763" y="4949825"/>
            <a:ext cx="4059237" cy="1719263"/>
          </a:xfrm>
        </p:spPr>
        <p:txBody>
          <a:bodyPr/>
          <a:lstStyle/>
          <a:p>
            <a:pPr>
              <a:lnSpc>
                <a:spcPts val="2000"/>
              </a:lnSpc>
            </a:pPr>
            <a:r>
              <a:rPr lang="fr-FR" sz="1200" b="1" dirty="0" smtClean="0">
                <a:latin typeface="Verdana" pitchFamily="34" charset="0"/>
              </a:rPr>
              <a:t>L'accumulateur amortit les ondes de pression</a:t>
            </a:r>
            <a:r>
              <a:rPr lang="fr-FR" dirty="0" smtClean="0"/>
              <a:t> </a:t>
            </a:r>
            <a:r>
              <a:rPr lang="fr-FR" sz="1200" b="1" dirty="0" smtClean="0">
                <a:latin typeface="Verdana" pitchFamily="34" charset="0"/>
              </a:rPr>
              <a:t>dans le système de commande Wastegate et améliore le</a:t>
            </a:r>
            <a:r>
              <a:rPr lang="fr-FR" dirty="0" smtClean="0"/>
              <a:t> </a:t>
            </a:r>
            <a:r>
              <a:rPr lang="fr-FR" sz="1200" b="1" dirty="0" smtClean="0">
                <a:latin typeface="Verdana" pitchFamily="34" charset="0"/>
              </a:rPr>
              <a:t>contrôle de la pression de suralimentation ainsi que la stabilité</a:t>
            </a:r>
          </a:p>
        </p:txBody>
      </p:sp>
      <p:pic>
        <p:nvPicPr>
          <p:cNvPr id="38918"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990600"/>
            <a:ext cx="4002088" cy="266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9"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3400" y="3657600"/>
            <a:ext cx="4002088" cy="276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0" name="Rectangle 14"/>
          <p:cNvSpPr>
            <a:spLocks noChangeArrowheads="1"/>
          </p:cNvSpPr>
          <p:nvPr/>
        </p:nvSpPr>
        <p:spPr bwMode="auto">
          <a:xfrm>
            <a:off x="5532438" y="4733925"/>
            <a:ext cx="720725" cy="215900"/>
          </a:xfrm>
          <a:prstGeom prst="rect">
            <a:avLst/>
          </a:prstGeom>
          <a:solidFill>
            <a:schemeClr val="accent1"/>
          </a:solidFill>
          <a:ln w="9525" algn="ctr">
            <a:solidFill>
              <a:schemeClr val="tx1"/>
            </a:solidFill>
            <a:miter lim="800000"/>
            <a:headEnd/>
            <a:tailEnd/>
          </a:ln>
        </p:spPr>
        <p:txBody>
          <a:bodyPr wrap="none" anchor="ctr"/>
          <a:lstStyle/>
          <a:p>
            <a:pPr>
              <a:spcBef>
                <a:spcPct val="20000"/>
              </a:spcBef>
            </a:pPr>
            <a:r>
              <a:rPr lang="fr-FR" sz="1400"/>
              <a:t>Vanne</a:t>
            </a:r>
          </a:p>
        </p:txBody>
      </p:sp>
      <p:sp>
        <p:nvSpPr>
          <p:cNvPr id="38921" name="Line 15"/>
          <p:cNvSpPr>
            <a:spLocks noChangeShapeType="1"/>
          </p:cNvSpPr>
          <p:nvPr/>
        </p:nvSpPr>
        <p:spPr bwMode="auto">
          <a:xfrm flipV="1">
            <a:off x="6253163" y="4375150"/>
            <a:ext cx="0" cy="43021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38922" name="Rectangle 16"/>
          <p:cNvSpPr>
            <a:spLocks noChangeArrowheads="1"/>
          </p:cNvSpPr>
          <p:nvPr/>
        </p:nvSpPr>
        <p:spPr bwMode="auto">
          <a:xfrm>
            <a:off x="5796136" y="4157663"/>
            <a:ext cx="888827" cy="215900"/>
          </a:xfrm>
          <a:prstGeom prst="rect">
            <a:avLst/>
          </a:prstGeom>
          <a:solidFill>
            <a:schemeClr val="accent1"/>
          </a:solidFill>
          <a:ln w="9525" algn="ctr">
            <a:solidFill>
              <a:schemeClr val="tx1"/>
            </a:solidFill>
            <a:miter lim="800000"/>
            <a:headEnd/>
            <a:tailEnd/>
          </a:ln>
        </p:spPr>
        <p:txBody>
          <a:bodyPr wrap="none" anchor="ctr"/>
          <a:lstStyle/>
          <a:p>
            <a:pPr>
              <a:spcBef>
                <a:spcPct val="20000"/>
              </a:spcBef>
            </a:pPr>
            <a:r>
              <a:rPr lang="fr-FR" sz="1400" dirty="0"/>
              <a:t>Capacité</a:t>
            </a:r>
          </a:p>
        </p:txBody>
      </p:sp>
      <p:sp>
        <p:nvSpPr>
          <p:cNvPr id="38923" name="Line 17"/>
          <p:cNvSpPr>
            <a:spLocks noChangeShapeType="1"/>
          </p:cNvSpPr>
          <p:nvPr/>
        </p:nvSpPr>
        <p:spPr bwMode="auto">
          <a:xfrm>
            <a:off x="6684963" y="4230688"/>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it-IT"/>
          </a:p>
        </p:txBody>
      </p:sp>
      <p:sp>
        <p:nvSpPr>
          <p:cNvPr id="38924" name="Line 18"/>
          <p:cNvSpPr>
            <a:spLocks noChangeShapeType="1"/>
          </p:cNvSpPr>
          <p:nvPr/>
        </p:nvSpPr>
        <p:spPr bwMode="auto">
          <a:xfrm>
            <a:off x="6253163" y="4835525"/>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it-IT"/>
          </a:p>
        </p:txBody>
      </p:sp>
      <p:sp>
        <p:nvSpPr>
          <p:cNvPr id="38925" name="Line 19"/>
          <p:cNvSpPr>
            <a:spLocks noChangeShapeType="1"/>
          </p:cNvSpPr>
          <p:nvPr/>
        </p:nvSpPr>
        <p:spPr bwMode="auto">
          <a:xfrm>
            <a:off x="4884738" y="4845050"/>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it-IT"/>
          </a:p>
        </p:txBody>
      </p:sp>
      <p:sp>
        <p:nvSpPr>
          <p:cNvPr id="38926" name="Rectangle 20"/>
          <p:cNvSpPr>
            <a:spLocks noChangeArrowheads="1"/>
          </p:cNvSpPr>
          <p:nvPr/>
        </p:nvSpPr>
        <p:spPr bwMode="auto">
          <a:xfrm>
            <a:off x="7332663" y="4157663"/>
            <a:ext cx="720725" cy="215900"/>
          </a:xfrm>
          <a:prstGeom prst="rect">
            <a:avLst/>
          </a:prstGeom>
          <a:solidFill>
            <a:schemeClr val="accent1"/>
          </a:solidFill>
          <a:ln w="9525" algn="ctr">
            <a:solidFill>
              <a:schemeClr val="tx1"/>
            </a:solidFill>
            <a:miter lim="800000"/>
            <a:headEnd/>
            <a:tailEnd/>
          </a:ln>
        </p:spPr>
        <p:txBody>
          <a:bodyPr wrap="none" anchor="ctr"/>
          <a:lstStyle/>
          <a:p>
            <a:pPr>
              <a:spcBef>
                <a:spcPct val="20000"/>
              </a:spcBef>
            </a:pPr>
            <a:r>
              <a:rPr lang="fr-FR" sz="1400"/>
              <a:t>W/G</a:t>
            </a:r>
          </a:p>
        </p:txBody>
      </p:sp>
      <p:sp>
        <p:nvSpPr>
          <p:cNvPr id="38927" name="Text Box 21"/>
          <p:cNvSpPr txBox="1">
            <a:spLocks noChangeArrowheads="1"/>
          </p:cNvSpPr>
          <p:nvPr/>
        </p:nvSpPr>
        <p:spPr bwMode="auto">
          <a:xfrm>
            <a:off x="4884738" y="4649788"/>
            <a:ext cx="576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000">
                <a:latin typeface="GillSans" pitchFamily="2" charset="0"/>
              </a:rPr>
              <a:t>B_in</a:t>
            </a:r>
          </a:p>
        </p:txBody>
      </p:sp>
      <p:sp>
        <p:nvSpPr>
          <p:cNvPr id="38928" name="Text Box 22"/>
          <p:cNvSpPr txBox="1">
            <a:spLocks noChangeArrowheads="1"/>
          </p:cNvSpPr>
          <p:nvPr/>
        </p:nvSpPr>
        <p:spPr bwMode="auto">
          <a:xfrm>
            <a:off x="6253163" y="4638675"/>
            <a:ext cx="576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000">
                <a:latin typeface="GillSans" pitchFamily="2" charset="0"/>
              </a:rPr>
              <a:t>Éch.</a:t>
            </a:r>
          </a:p>
        </p:txBody>
      </p:sp>
      <p:sp>
        <p:nvSpPr>
          <p:cNvPr id="38929" name="Text Box 23"/>
          <p:cNvSpPr txBox="1">
            <a:spLocks noChangeArrowheads="1"/>
          </p:cNvSpPr>
          <p:nvPr/>
        </p:nvSpPr>
        <p:spPr bwMode="auto">
          <a:xfrm rot="-5400000">
            <a:off x="5798345" y="4437856"/>
            <a:ext cx="576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000">
                <a:latin typeface="GillSans" pitchFamily="2" charset="0"/>
              </a:rPr>
              <a:t>B_out</a:t>
            </a:r>
          </a:p>
        </p:txBody>
      </p:sp>
      <p:grpSp>
        <p:nvGrpSpPr>
          <p:cNvPr id="38930" name="Group 24"/>
          <p:cNvGrpSpPr>
            <a:grpSpLocks/>
          </p:cNvGrpSpPr>
          <p:nvPr/>
        </p:nvGrpSpPr>
        <p:grpSpPr bwMode="auto">
          <a:xfrm>
            <a:off x="6829425" y="4014788"/>
            <a:ext cx="307975" cy="431800"/>
            <a:chOff x="3651" y="164"/>
            <a:chExt cx="194" cy="224"/>
          </a:xfrm>
        </p:grpSpPr>
        <p:sp>
          <p:nvSpPr>
            <p:cNvPr id="38950" name="Text Box 25"/>
            <p:cNvSpPr txBox="1">
              <a:spLocks noChangeArrowheads="1"/>
            </p:cNvSpPr>
            <p:nvPr/>
          </p:nvSpPr>
          <p:spPr bwMode="auto">
            <a:xfrm rot="5400000">
              <a:off x="3677" y="220"/>
              <a:ext cx="163"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200">
                  <a:solidFill>
                    <a:srgbClr val="0000FF"/>
                  </a:solidFill>
                  <a:latin typeface="GillSans" pitchFamily="2" charset="0"/>
                </a:rPr>
                <a:t>(</a:t>
              </a:r>
            </a:p>
          </p:txBody>
        </p:sp>
        <p:sp>
          <p:nvSpPr>
            <p:cNvPr id="38951" name="Text Box 26"/>
            <p:cNvSpPr txBox="1">
              <a:spLocks noChangeArrowheads="1"/>
            </p:cNvSpPr>
            <p:nvPr/>
          </p:nvSpPr>
          <p:spPr bwMode="auto">
            <a:xfrm rot="-5400000">
              <a:off x="3647" y="168"/>
              <a:ext cx="18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200">
                  <a:solidFill>
                    <a:srgbClr val="0000FF"/>
                  </a:solidFill>
                  <a:latin typeface="GillSans" pitchFamily="2" charset="0"/>
                </a:rPr>
                <a:t>(</a:t>
              </a:r>
            </a:p>
          </p:txBody>
        </p:sp>
      </p:grpSp>
      <p:sp>
        <p:nvSpPr>
          <p:cNvPr id="38931" name="Text Box 27"/>
          <p:cNvSpPr txBox="1">
            <a:spLocks noChangeArrowheads="1"/>
          </p:cNvSpPr>
          <p:nvPr/>
        </p:nvSpPr>
        <p:spPr bwMode="auto">
          <a:xfrm>
            <a:off x="7045325" y="4518025"/>
            <a:ext cx="8636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800">
                <a:solidFill>
                  <a:schemeClr val="accent2"/>
                </a:solidFill>
                <a:latin typeface="GillSans" pitchFamily="2" charset="0"/>
              </a:rPr>
              <a:t>Étrangleur</a:t>
            </a:r>
          </a:p>
        </p:txBody>
      </p:sp>
      <p:sp>
        <p:nvSpPr>
          <p:cNvPr id="38932" name="Line 28"/>
          <p:cNvSpPr>
            <a:spLocks noChangeShapeType="1"/>
          </p:cNvSpPr>
          <p:nvPr/>
        </p:nvSpPr>
        <p:spPr bwMode="auto">
          <a:xfrm flipH="1" flipV="1">
            <a:off x="7045325" y="4373563"/>
            <a:ext cx="0" cy="288925"/>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it-IT"/>
          </a:p>
        </p:txBody>
      </p:sp>
      <p:sp>
        <p:nvSpPr>
          <p:cNvPr id="38933" name="Rectangle 30"/>
          <p:cNvSpPr>
            <a:spLocks noChangeArrowheads="1"/>
          </p:cNvSpPr>
          <p:nvPr/>
        </p:nvSpPr>
        <p:spPr bwMode="auto">
          <a:xfrm>
            <a:off x="5800725" y="2490788"/>
            <a:ext cx="720725" cy="215900"/>
          </a:xfrm>
          <a:prstGeom prst="rect">
            <a:avLst/>
          </a:prstGeom>
          <a:solidFill>
            <a:schemeClr val="accent1"/>
          </a:solidFill>
          <a:ln w="9525" algn="ctr">
            <a:solidFill>
              <a:schemeClr val="tx1"/>
            </a:solidFill>
            <a:miter lim="800000"/>
            <a:headEnd/>
            <a:tailEnd/>
          </a:ln>
        </p:spPr>
        <p:txBody>
          <a:bodyPr wrap="none" anchor="ctr"/>
          <a:lstStyle/>
          <a:p>
            <a:pPr>
              <a:spcBef>
                <a:spcPct val="20000"/>
              </a:spcBef>
            </a:pPr>
            <a:r>
              <a:rPr lang="fr-FR" sz="1400"/>
              <a:t>Vanne</a:t>
            </a:r>
          </a:p>
        </p:txBody>
      </p:sp>
      <p:sp>
        <p:nvSpPr>
          <p:cNvPr id="38934" name="Line 31"/>
          <p:cNvSpPr>
            <a:spLocks noChangeShapeType="1"/>
          </p:cNvSpPr>
          <p:nvPr/>
        </p:nvSpPr>
        <p:spPr bwMode="auto">
          <a:xfrm flipV="1">
            <a:off x="6521450" y="2132013"/>
            <a:ext cx="0" cy="43021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38935" name="Line 32"/>
          <p:cNvSpPr>
            <a:spLocks noChangeShapeType="1"/>
          </p:cNvSpPr>
          <p:nvPr/>
        </p:nvSpPr>
        <p:spPr bwMode="auto">
          <a:xfrm>
            <a:off x="6521450" y="2622550"/>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it-IT"/>
          </a:p>
        </p:txBody>
      </p:sp>
      <p:sp>
        <p:nvSpPr>
          <p:cNvPr id="38936" name="Line 33"/>
          <p:cNvSpPr>
            <a:spLocks noChangeShapeType="1"/>
          </p:cNvSpPr>
          <p:nvPr/>
        </p:nvSpPr>
        <p:spPr bwMode="auto">
          <a:xfrm>
            <a:off x="5153025" y="2622550"/>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it-IT"/>
          </a:p>
        </p:txBody>
      </p:sp>
      <p:sp>
        <p:nvSpPr>
          <p:cNvPr id="38937" name="Rectangle 34"/>
          <p:cNvSpPr>
            <a:spLocks noChangeArrowheads="1"/>
          </p:cNvSpPr>
          <p:nvPr/>
        </p:nvSpPr>
        <p:spPr bwMode="auto">
          <a:xfrm>
            <a:off x="6232525" y="1830388"/>
            <a:ext cx="720725" cy="215900"/>
          </a:xfrm>
          <a:prstGeom prst="rect">
            <a:avLst/>
          </a:prstGeom>
          <a:solidFill>
            <a:schemeClr val="accent1"/>
          </a:solidFill>
          <a:ln w="9525" algn="ctr">
            <a:solidFill>
              <a:schemeClr val="tx1"/>
            </a:solidFill>
            <a:miter lim="800000"/>
            <a:headEnd/>
            <a:tailEnd/>
          </a:ln>
        </p:spPr>
        <p:txBody>
          <a:bodyPr wrap="none" anchor="ctr"/>
          <a:lstStyle/>
          <a:p>
            <a:pPr>
              <a:spcBef>
                <a:spcPct val="20000"/>
              </a:spcBef>
            </a:pPr>
            <a:r>
              <a:rPr lang="fr-FR" sz="1400"/>
              <a:t>W/G</a:t>
            </a:r>
          </a:p>
        </p:txBody>
      </p:sp>
      <p:sp>
        <p:nvSpPr>
          <p:cNvPr id="38938" name="Text Box 35"/>
          <p:cNvSpPr txBox="1">
            <a:spLocks noChangeArrowheads="1"/>
          </p:cNvSpPr>
          <p:nvPr/>
        </p:nvSpPr>
        <p:spPr bwMode="auto">
          <a:xfrm>
            <a:off x="5224463" y="2406650"/>
            <a:ext cx="576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000">
                <a:latin typeface="GillSans" pitchFamily="2" charset="0"/>
              </a:rPr>
              <a:t>B_in</a:t>
            </a:r>
          </a:p>
        </p:txBody>
      </p:sp>
      <p:sp>
        <p:nvSpPr>
          <p:cNvPr id="38939" name="Text Box 36"/>
          <p:cNvSpPr txBox="1">
            <a:spLocks noChangeArrowheads="1"/>
          </p:cNvSpPr>
          <p:nvPr/>
        </p:nvSpPr>
        <p:spPr bwMode="auto">
          <a:xfrm>
            <a:off x="6521450" y="2395538"/>
            <a:ext cx="5762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000">
                <a:latin typeface="GillSans" pitchFamily="2" charset="0"/>
              </a:rPr>
              <a:t>Éch.</a:t>
            </a:r>
          </a:p>
        </p:txBody>
      </p:sp>
      <p:sp>
        <p:nvSpPr>
          <p:cNvPr id="38940" name="Text Box 37"/>
          <p:cNvSpPr txBox="1">
            <a:spLocks noChangeArrowheads="1"/>
          </p:cNvSpPr>
          <p:nvPr/>
        </p:nvSpPr>
        <p:spPr bwMode="auto">
          <a:xfrm rot="-5400000">
            <a:off x="6066631" y="2194719"/>
            <a:ext cx="5762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000">
                <a:latin typeface="GillSans" pitchFamily="2" charset="0"/>
              </a:rPr>
              <a:t>B_out</a:t>
            </a:r>
          </a:p>
        </p:txBody>
      </p:sp>
      <p:sp>
        <p:nvSpPr>
          <p:cNvPr id="38941" name="Rectangle 45"/>
          <p:cNvSpPr>
            <a:spLocks noChangeArrowheads="1"/>
          </p:cNvSpPr>
          <p:nvPr/>
        </p:nvSpPr>
        <p:spPr bwMode="auto">
          <a:xfrm>
            <a:off x="1979712" y="395372"/>
            <a:ext cx="5112568" cy="369332"/>
          </a:xfrm>
          <a:prstGeom prst="rect">
            <a:avLst/>
          </a:prstGeom>
          <a:solidFill>
            <a:srgbClr val="FFFFCC"/>
          </a:solidFill>
          <a:ln>
            <a:solidFill>
              <a:schemeClr val="accent6"/>
            </a:solidFill>
          </a:ln>
          <a:extLst/>
        </p:spPr>
        <p:txBody>
          <a:bodyPr wrap="square">
            <a:spAutoFit/>
          </a:bodyPr>
          <a:lstStyle/>
          <a:p>
            <a:pPr algn="ctr">
              <a:spcBef>
                <a:spcPct val="20000"/>
              </a:spcBef>
            </a:pPr>
            <a:r>
              <a:rPr lang="fr-FR" b="1" spc="-60" dirty="0">
                <a:solidFill>
                  <a:srgbClr val="C00000"/>
                </a:solidFill>
              </a:rPr>
              <a:t>Accumulateur de pression de suralimentation</a:t>
            </a:r>
            <a:endParaRPr lang="fr-FR" b="1" spc="-60" dirty="0">
              <a:solidFill>
                <a:srgbClr val="C00000"/>
              </a:solidFill>
              <a:ea typeface="ヒラギノ角ゴ Pro W3"/>
              <a:cs typeface="ヒラギノ角ゴ Pro W3"/>
            </a:endParaRPr>
          </a:p>
        </p:txBody>
      </p:sp>
      <p:sp>
        <p:nvSpPr>
          <p:cNvPr id="38942" name="Text Box 46"/>
          <p:cNvSpPr txBox="1">
            <a:spLocks noChangeArrowheads="1"/>
          </p:cNvSpPr>
          <p:nvPr/>
        </p:nvSpPr>
        <p:spPr bwMode="auto">
          <a:xfrm rot="-5400000">
            <a:off x="-127794" y="1359695"/>
            <a:ext cx="1184275" cy="2778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200">
                <a:latin typeface="GillSans" pitchFamily="2" charset="0"/>
              </a:rPr>
              <a:t>P_B_In (mbar)</a:t>
            </a:r>
          </a:p>
        </p:txBody>
      </p:sp>
      <p:sp>
        <p:nvSpPr>
          <p:cNvPr id="38943" name="Text Box 47"/>
          <p:cNvSpPr txBox="1">
            <a:spLocks noChangeArrowheads="1"/>
          </p:cNvSpPr>
          <p:nvPr/>
        </p:nvSpPr>
        <p:spPr bwMode="auto">
          <a:xfrm rot="-5400000">
            <a:off x="3958431" y="1986757"/>
            <a:ext cx="1235075" cy="2746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200">
                <a:latin typeface="GillSans" pitchFamily="2" charset="0"/>
              </a:rPr>
              <a:t>P_boost (mbar)</a:t>
            </a:r>
          </a:p>
        </p:txBody>
      </p:sp>
      <p:sp>
        <p:nvSpPr>
          <p:cNvPr id="38944" name="Text Box 48"/>
          <p:cNvSpPr txBox="1">
            <a:spLocks noChangeArrowheads="1"/>
          </p:cNvSpPr>
          <p:nvPr/>
        </p:nvSpPr>
        <p:spPr bwMode="auto">
          <a:xfrm rot="-5400000">
            <a:off x="-101600" y="2808288"/>
            <a:ext cx="1176337" cy="2746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200">
                <a:latin typeface="GillSans" pitchFamily="2" charset="0"/>
              </a:rPr>
              <a:t>P_B_out (mar)</a:t>
            </a:r>
          </a:p>
        </p:txBody>
      </p:sp>
      <p:sp>
        <p:nvSpPr>
          <p:cNvPr id="38945" name="Text Box 49"/>
          <p:cNvSpPr txBox="1">
            <a:spLocks noChangeArrowheads="1"/>
          </p:cNvSpPr>
          <p:nvPr/>
        </p:nvSpPr>
        <p:spPr bwMode="auto">
          <a:xfrm rot="-5400000">
            <a:off x="-129381" y="4134644"/>
            <a:ext cx="1184275" cy="277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200" dirty="0" err="1">
                <a:latin typeface="GillSans" pitchFamily="2" charset="0"/>
              </a:rPr>
              <a:t>P_B_In</a:t>
            </a:r>
            <a:r>
              <a:rPr lang="fr-FR" sz="1200" dirty="0">
                <a:latin typeface="GillSans" pitchFamily="2" charset="0"/>
              </a:rPr>
              <a:t> (mbar)</a:t>
            </a:r>
          </a:p>
        </p:txBody>
      </p:sp>
      <p:sp>
        <p:nvSpPr>
          <p:cNvPr id="38946" name="Text Box 50"/>
          <p:cNvSpPr txBox="1">
            <a:spLocks noChangeArrowheads="1"/>
          </p:cNvSpPr>
          <p:nvPr/>
        </p:nvSpPr>
        <p:spPr bwMode="auto">
          <a:xfrm rot="-5400000">
            <a:off x="3956844" y="4761707"/>
            <a:ext cx="1235075" cy="2746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200">
                <a:latin typeface="GillSans" pitchFamily="2" charset="0"/>
              </a:rPr>
              <a:t>P_boost (mbar)</a:t>
            </a:r>
          </a:p>
        </p:txBody>
      </p:sp>
      <p:sp>
        <p:nvSpPr>
          <p:cNvPr id="38947" name="Text Box 51"/>
          <p:cNvSpPr txBox="1">
            <a:spLocks noChangeArrowheads="1"/>
          </p:cNvSpPr>
          <p:nvPr/>
        </p:nvSpPr>
        <p:spPr bwMode="auto">
          <a:xfrm rot="-5400000">
            <a:off x="-149225" y="5581650"/>
            <a:ext cx="1268413" cy="277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200" dirty="0" err="1">
                <a:latin typeface="GillSans" pitchFamily="2" charset="0"/>
              </a:rPr>
              <a:t>P_B_out</a:t>
            </a:r>
            <a:r>
              <a:rPr lang="fr-FR" sz="1200" dirty="0">
                <a:latin typeface="GillSans" pitchFamily="2" charset="0"/>
              </a:rPr>
              <a:t> (mbar)</a:t>
            </a:r>
          </a:p>
        </p:txBody>
      </p:sp>
      <p:sp>
        <p:nvSpPr>
          <p:cNvPr id="4" name="TextBox 3"/>
          <p:cNvSpPr txBox="1"/>
          <p:nvPr/>
        </p:nvSpPr>
        <p:spPr>
          <a:xfrm>
            <a:off x="1187624" y="6433591"/>
            <a:ext cx="3988296" cy="307777"/>
          </a:xfrm>
          <a:prstGeom prst="rect">
            <a:avLst/>
          </a:prstGeom>
          <a:noFill/>
        </p:spPr>
        <p:txBody>
          <a:bodyPr wrap="square">
            <a:spAutoFit/>
          </a:bodyPr>
          <a:lstStyle/>
          <a:p>
            <a:pPr>
              <a:defRPr/>
            </a:pPr>
            <a:r>
              <a:rPr lang="fr-FR" sz="1400" dirty="0"/>
              <a:t>*Donné uniquement à titre d'exemple</a:t>
            </a:r>
          </a:p>
        </p:txBody>
      </p:sp>
      <p:pic>
        <p:nvPicPr>
          <p:cNvPr id="39" name="Picture 2" descr="D:\users\wg618\Pictures\2014-01-18 TTT F5 Turijn\TTT F5 Turijn 04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3151" y="0"/>
            <a:ext cx="1840849" cy="1380637"/>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69150" y="1830388"/>
            <a:ext cx="1899306" cy="1348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736464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2"/>
          <p:cNvSpPr txBox="1">
            <a:spLocks noChangeArrowheads="1"/>
          </p:cNvSpPr>
          <p:nvPr/>
        </p:nvSpPr>
        <p:spPr bwMode="auto">
          <a:xfrm>
            <a:off x="3057402" y="467380"/>
            <a:ext cx="3530822" cy="369332"/>
          </a:xfrm>
          <a:prstGeom prst="rect">
            <a:avLst/>
          </a:prstGeom>
          <a:solidFill>
            <a:srgbClr val="FFFFCC"/>
          </a:solidFill>
          <a:ln>
            <a:solidFill>
              <a:schemeClr val="accent6"/>
            </a:solidFill>
          </a:ln>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fr-FR" b="1" dirty="0">
                <a:solidFill>
                  <a:srgbClr val="C00000"/>
                </a:solidFill>
              </a:rPr>
              <a:t>Système EGR refroidi</a:t>
            </a:r>
          </a:p>
        </p:txBody>
      </p:sp>
      <p:sp>
        <p:nvSpPr>
          <p:cNvPr id="2" name="TextBox 1"/>
          <p:cNvSpPr txBox="1"/>
          <p:nvPr/>
        </p:nvSpPr>
        <p:spPr>
          <a:xfrm>
            <a:off x="3352800" y="1143000"/>
            <a:ext cx="5611688" cy="2831544"/>
          </a:xfrm>
          <a:prstGeom prst="rect">
            <a:avLst/>
          </a:prstGeom>
          <a:noFill/>
          <a:ln>
            <a:solidFill>
              <a:srgbClr val="FF6600"/>
            </a:solidFill>
          </a:ln>
        </p:spPr>
        <p:txBody>
          <a:bodyPr wrap="square">
            <a:spAutoFit/>
          </a:bodyPr>
          <a:lstStyle/>
          <a:p>
            <a:pPr marL="285750" indent="-285750">
              <a:buFont typeface="Wingdings" pitchFamily="2" charset="2"/>
              <a:buChar char="Ø"/>
              <a:defRPr/>
            </a:pPr>
            <a:r>
              <a:rPr lang="fr-FR" sz="1500" dirty="0"/>
              <a:t>Refroidisseur EGR majoré pour limiter la production de NOx.</a:t>
            </a:r>
          </a:p>
          <a:p>
            <a:pPr marL="742950" lvl="1" indent="-285750">
              <a:buFont typeface="Wingdings" pitchFamily="2" charset="2"/>
              <a:buChar char="Ø"/>
              <a:defRPr/>
            </a:pPr>
            <a:r>
              <a:rPr lang="fr-FR" sz="1400" dirty="0"/>
              <a:t>La norme Tier 4 requiert davantage de recyclage des gaz d'échappement refroidis que Tier 3 afin de diminuer le Nox</a:t>
            </a:r>
            <a:r>
              <a:rPr lang="fr-FR" sz="1400" dirty="0" smtClean="0"/>
              <a:t> </a:t>
            </a:r>
            <a:endParaRPr lang="fr-FR" sz="1400" dirty="0"/>
          </a:p>
          <a:p>
            <a:pPr marL="285750" indent="-285750">
              <a:buFont typeface="Wingdings" pitchFamily="2" charset="2"/>
              <a:buChar char="Ø"/>
              <a:defRPr/>
            </a:pPr>
            <a:r>
              <a:rPr lang="fr-FR" sz="1500" dirty="0"/>
              <a:t>Actionneur EGR mis à jour (moteur pas à pas)</a:t>
            </a:r>
          </a:p>
          <a:p>
            <a:pPr marL="285750" indent="-285750">
              <a:buFont typeface="Wingdings" pitchFamily="2" charset="2"/>
              <a:buChar char="Ø"/>
              <a:defRPr/>
            </a:pPr>
            <a:r>
              <a:rPr lang="fr-FR" sz="1500" dirty="0">
                <a:solidFill>
                  <a:srgbClr val="3366FF"/>
                </a:solidFill>
              </a:rPr>
              <a:t>Un « capteur de température du collecteur d'échappement » a été ajouté au système afin de surveiller étroitement la température de combustion du moteur</a:t>
            </a:r>
          </a:p>
          <a:p>
            <a:pPr marL="285750" indent="-285750">
              <a:buFont typeface="Wingdings" pitchFamily="2" charset="2"/>
              <a:buChar char="Ø"/>
              <a:defRPr/>
            </a:pPr>
            <a:r>
              <a:rPr lang="fr-FR" sz="1500" dirty="0">
                <a:solidFill>
                  <a:srgbClr val="FF0000"/>
                </a:solidFill>
              </a:rPr>
              <a:t>Un « capteur de pression du collecteur d'échappement » a également été ajouté afin de surveiller la contre-pression de l'échappement et le débit de l'EGR</a:t>
            </a:r>
          </a:p>
          <a:p>
            <a:pPr>
              <a:defRPr/>
            </a:pPr>
            <a:endParaRPr lang="fr-FR" sz="1500" dirty="0"/>
          </a:p>
          <a:p>
            <a:pPr marL="285750" indent="-285750">
              <a:buFont typeface="Wingdings" pitchFamily="2" charset="2"/>
              <a:buChar char="Ø"/>
              <a:defRPr/>
            </a:pPr>
            <a:endParaRPr lang="fr-FR" sz="1500" dirty="0"/>
          </a:p>
        </p:txBody>
      </p:sp>
      <p:pic>
        <p:nvPicPr>
          <p:cNvPr id="39940" name="Picture 6" descr="DSCN3135.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5170488"/>
            <a:ext cx="14478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8" descr="DSCN3131.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00" y="5181600"/>
            <a:ext cx="14478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Content Placeholder 3" descr="DSCN3139.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5181600"/>
            <a:ext cx="14478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81600" y="5181600"/>
            <a:ext cx="1371600" cy="110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4"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1000" y="3962400"/>
            <a:ext cx="1752600"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5" name="Picture 4" descr="DSCN3084.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10400" y="4038600"/>
            <a:ext cx="177165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6"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7200" y="1143000"/>
            <a:ext cx="25019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7"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257800" y="3886200"/>
            <a:ext cx="1524000" cy="11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Oval 3"/>
          <p:cNvSpPr/>
          <p:nvPr/>
        </p:nvSpPr>
        <p:spPr>
          <a:xfrm>
            <a:off x="5257800" y="3733800"/>
            <a:ext cx="1295400" cy="1371600"/>
          </a:xfrm>
          <a:prstGeom prst="ellipse">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Oval 14"/>
          <p:cNvSpPr/>
          <p:nvPr/>
        </p:nvSpPr>
        <p:spPr>
          <a:xfrm>
            <a:off x="7543800" y="4191000"/>
            <a:ext cx="838200" cy="1828800"/>
          </a:xfrm>
          <a:prstGeom prst="ellipse">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Right Arrow 12"/>
          <p:cNvSpPr/>
          <p:nvPr/>
        </p:nvSpPr>
        <p:spPr>
          <a:xfrm>
            <a:off x="6324600" y="4876800"/>
            <a:ext cx="914400" cy="152400"/>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84274053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2051720" y="433388"/>
            <a:ext cx="3583608" cy="457200"/>
          </a:xfrm>
          <a:solidFill>
            <a:srgbClr val="FFFFCC"/>
          </a:solidFill>
          <a:ln>
            <a:solidFill>
              <a:schemeClr val="accent6"/>
            </a:solidFill>
          </a:ln>
        </p:spPr>
        <p:txBody>
          <a:bodyPr/>
          <a:lstStyle/>
          <a:p>
            <a:pPr>
              <a:spcBef>
                <a:spcPts val="600"/>
              </a:spcBef>
            </a:pPr>
            <a:r>
              <a:rPr lang="fr-FR" sz="1800" b="1" dirty="0" smtClean="0">
                <a:solidFill>
                  <a:srgbClr val="C00000"/>
                </a:solidFill>
              </a:rPr>
              <a:t>Capteur Lambda (HEGO) </a:t>
            </a:r>
          </a:p>
        </p:txBody>
      </p:sp>
      <p:pic>
        <p:nvPicPr>
          <p:cNvPr id="40964" name="Picture 3" descr="F5C T4 DPF Functional Schematic.bmp"/>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3613" y="1160463"/>
            <a:ext cx="4648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le 4"/>
          <p:cNvSpPr/>
          <p:nvPr/>
        </p:nvSpPr>
        <p:spPr>
          <a:xfrm>
            <a:off x="833438" y="2057400"/>
            <a:ext cx="1752600" cy="457200"/>
          </a:xfrm>
          <a:prstGeom prst="roundRect">
            <a:avLst/>
          </a:prstGeom>
          <a:noFill/>
          <a:ln w="38100">
            <a:solidFill>
              <a:srgbClr val="FF33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09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152400"/>
            <a:ext cx="14478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7400" y="152400"/>
            <a:ext cx="3249613" cy="625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8" name="Content Placeholder 2"/>
          <p:cNvSpPr txBox="1">
            <a:spLocks/>
          </p:cNvSpPr>
          <p:nvPr/>
        </p:nvSpPr>
        <p:spPr bwMode="auto">
          <a:xfrm>
            <a:off x="76200" y="4038600"/>
            <a:ext cx="5791200" cy="192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eaLnBrk="0" hangingPunct="0">
              <a:defRPr>
                <a:solidFill>
                  <a:schemeClr val="tx1"/>
                </a:solidFill>
                <a:latin typeface="Arial" pitchFamily="34" charset="0"/>
              </a:defRPr>
            </a:lvl1pPr>
            <a:lvl2pPr marL="723900" indent="-34290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20000"/>
              </a:spcBef>
              <a:buFont typeface="Webdings" pitchFamily="18" charset="2"/>
              <a:buChar char="="/>
            </a:pPr>
            <a:r>
              <a:rPr lang="fr-FR" sz="1600" dirty="0">
                <a:solidFill>
                  <a:srgbClr val="1C1C1C"/>
                </a:solidFill>
              </a:rPr>
              <a:t>Un capteur chauffé à bande large Planar permet de déterminer la concentration d'oxygène dans l'échappement </a:t>
            </a:r>
          </a:p>
          <a:p>
            <a:pPr eaLnBrk="1" hangingPunct="1">
              <a:spcBef>
                <a:spcPct val="20000"/>
              </a:spcBef>
              <a:buFont typeface="Webdings" pitchFamily="18" charset="2"/>
              <a:buChar char="="/>
            </a:pPr>
            <a:r>
              <a:rPr lang="fr-FR" sz="1600" dirty="0">
                <a:solidFill>
                  <a:srgbClr val="1C1C1C"/>
                </a:solidFill>
              </a:rPr>
              <a:t>Il donne des mesures extrêmement précises grâce à deux cellules de mesure et un connecteur à 6 broches</a:t>
            </a:r>
          </a:p>
          <a:p>
            <a:pPr eaLnBrk="1" hangingPunct="1">
              <a:spcBef>
                <a:spcPct val="20000"/>
              </a:spcBef>
              <a:buFont typeface="Webdings" pitchFamily="18" charset="2"/>
              <a:buChar char="="/>
            </a:pPr>
            <a:r>
              <a:rPr lang="fr-FR" sz="1600" dirty="0">
                <a:solidFill>
                  <a:srgbClr val="1C1C1C"/>
                </a:solidFill>
              </a:rPr>
              <a:t>Il donne des informations efficaces sur le système de combustion (niveau de NOx) à l'EDC</a:t>
            </a:r>
          </a:p>
          <a:p>
            <a:pPr lvl="1" eaLnBrk="1" hangingPunct="1">
              <a:spcBef>
                <a:spcPct val="20000"/>
              </a:spcBef>
              <a:buFont typeface="Wingdings 3" pitchFamily="18" charset="2"/>
              <a:buChar char=""/>
            </a:pPr>
            <a:r>
              <a:rPr lang="fr-FR" sz="1200" dirty="0">
                <a:solidFill>
                  <a:srgbClr val="1C1C1C"/>
                </a:solidFill>
              </a:rPr>
              <a:t>L'EDC utilise ces informations pour déterminer l'injection de carburant et les exigences de l'EGR pour abaisser les niveaux</a:t>
            </a:r>
          </a:p>
          <a:p>
            <a:pPr eaLnBrk="1" hangingPunct="1">
              <a:spcBef>
                <a:spcPct val="20000"/>
              </a:spcBef>
              <a:buFont typeface="Webdings" pitchFamily="18" charset="2"/>
              <a:buChar char="="/>
            </a:pPr>
            <a:endParaRPr lang="fr-FR" sz="1600" dirty="0">
              <a:solidFill>
                <a:srgbClr val="1C1C1C"/>
              </a:solidFill>
              <a:cs typeface="Arial" pitchFamily="34" charset="0"/>
            </a:endParaRPr>
          </a:p>
        </p:txBody>
      </p:sp>
      <p:sp>
        <p:nvSpPr>
          <p:cNvPr id="6" name="TextBox 5"/>
          <p:cNvSpPr txBox="1"/>
          <p:nvPr/>
        </p:nvSpPr>
        <p:spPr>
          <a:xfrm>
            <a:off x="76200" y="2636912"/>
            <a:ext cx="1371600" cy="415498"/>
          </a:xfrm>
          <a:prstGeom prst="rect">
            <a:avLst/>
          </a:prstGeom>
          <a:solidFill>
            <a:srgbClr val="FF6222"/>
          </a:solidFill>
        </p:spPr>
        <p:style>
          <a:lnRef idx="1">
            <a:schemeClr val="accent3"/>
          </a:lnRef>
          <a:fillRef idx="3">
            <a:schemeClr val="accent3"/>
          </a:fillRef>
          <a:effectRef idx="2">
            <a:schemeClr val="accent3"/>
          </a:effectRef>
          <a:fontRef idx="minor">
            <a:schemeClr val="lt1"/>
          </a:fontRef>
        </p:style>
        <p:txBody>
          <a:bodyPr wrap="square">
            <a:spAutoFit/>
          </a:bodyPr>
          <a:lstStyle/>
          <a:p>
            <a:pPr>
              <a:defRPr/>
            </a:pPr>
            <a:r>
              <a:rPr lang="fr-FR" sz="1050" dirty="0"/>
              <a:t>Entrée de l'échappement &gt;&gt;&gt;</a:t>
            </a:r>
          </a:p>
        </p:txBody>
      </p:sp>
    </p:spTree>
    <p:extLst>
      <p:ext uri="{BB962C8B-B14F-4D97-AF65-F5344CB8AC3E}">
        <p14:creationId xmlns:p14="http://schemas.microsoft.com/office/powerpoint/2010/main" val="22736638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86" name="Object 2"/>
          <p:cNvGraphicFramePr>
            <a:graphicFrameLocks noChangeAspect="1"/>
          </p:cNvGraphicFramePr>
          <p:nvPr>
            <p:extLst>
              <p:ext uri="{D42A27DB-BD31-4B8C-83A1-F6EECF244321}">
                <p14:modId xmlns:p14="http://schemas.microsoft.com/office/powerpoint/2010/main" val="2710915360"/>
              </p:ext>
            </p:extLst>
          </p:nvPr>
        </p:nvGraphicFramePr>
        <p:xfrm>
          <a:off x="2971800" y="4775200"/>
          <a:ext cx="6011863" cy="1735138"/>
        </p:xfrm>
        <a:graphic>
          <a:graphicData uri="http://schemas.openxmlformats.org/presentationml/2006/ole">
            <mc:AlternateContent xmlns:mc="http://schemas.openxmlformats.org/markup-compatibility/2006">
              <mc:Choice xmlns:v="urn:schemas-microsoft-com:vml" Requires="v">
                <p:oleObj spid="_x0000_s17444" name="Document" r:id="rId3" imgW="6099065" imgH="1765503" progId="Word.Document.12">
                  <p:embed/>
                </p:oleObj>
              </mc:Choice>
              <mc:Fallback>
                <p:oleObj name="Document" r:id="rId3" imgW="6099065" imgH="1765503" progId="Word.Document.12">
                  <p:embed/>
                  <p:pic>
                    <p:nvPicPr>
                      <p:cNvPr id="0" name=""/>
                      <p:cNvPicPr>
                        <a:picLocks noChangeAspect="1" noChangeArrowheads="1"/>
                      </p:cNvPicPr>
                      <p:nvPr/>
                    </p:nvPicPr>
                    <p:blipFill>
                      <a:blip r:embed="rId4"/>
                      <a:srcRect/>
                      <a:stretch>
                        <a:fillRect/>
                      </a:stretch>
                    </p:blipFill>
                    <p:spPr bwMode="auto">
                      <a:xfrm>
                        <a:off x="2971800" y="4775200"/>
                        <a:ext cx="6011863" cy="17351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1987" name="Picture 7" descr="F5H Tier 4A DPF System.bmp"/>
          <p:cNvPicPr>
            <a:picLocks noChangeAspect="1" noChangeArrowheads="1"/>
          </p:cNvPicPr>
          <p:nvPr/>
        </p:nvPicPr>
        <p:blipFill>
          <a:blip r:embed="rId5" cstate="print">
            <a:extLst>
              <a:ext uri="{28A0092B-C50C-407E-A947-70E740481C1C}">
                <a14:useLocalDpi xmlns:a14="http://schemas.microsoft.com/office/drawing/2010/main" val="0"/>
              </a:ext>
            </a:extLst>
          </a:blip>
          <a:srcRect t="-2177" b="2177"/>
          <a:stretch>
            <a:fillRect/>
          </a:stretch>
        </p:blipFill>
        <p:spPr bwMode="auto">
          <a:xfrm>
            <a:off x="4318000" y="0"/>
            <a:ext cx="4800600" cy="457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4953000" y="381000"/>
            <a:ext cx="381000" cy="228600"/>
          </a:xfrm>
          <a:prstGeom prst="rect">
            <a:avLst/>
          </a:prstGeom>
          <a:ln/>
        </p:spPr>
        <p:style>
          <a:lnRef idx="2">
            <a:schemeClr val="accent3"/>
          </a:lnRef>
          <a:fillRef idx="1">
            <a:schemeClr val="lt1"/>
          </a:fillRef>
          <a:effectRef idx="0">
            <a:schemeClr val="accent3"/>
          </a:effectRef>
          <a:fontRef idx="minor">
            <a:schemeClr val="dk1"/>
          </a:fontRef>
        </p:style>
        <p:txBody>
          <a:bodyPr anchor="ctr"/>
          <a:lstStyle/>
          <a:p>
            <a:pPr algn="ctr">
              <a:defRPr/>
            </a:pPr>
            <a:endParaRPr lang="en-US"/>
          </a:p>
        </p:txBody>
      </p:sp>
      <p:pic>
        <p:nvPicPr>
          <p:cNvPr id="7" name="Picture 6" descr="DSCN3074.JPG"/>
          <p:cNvPicPr>
            <a:picLocks noChangeAspect="1"/>
          </p:cNvPicPr>
          <p:nvPr/>
        </p:nvPicPr>
        <p:blipFill>
          <a:blip r:embed="rId6" cstate="print">
            <a:lum bright="28000" contrast="30000"/>
          </a:blip>
          <a:srcRect/>
          <a:stretch>
            <a:fillRect/>
          </a:stretch>
        </p:blipFill>
        <p:spPr bwMode="auto">
          <a:xfrm>
            <a:off x="328613" y="2438400"/>
            <a:ext cx="1447800" cy="1085850"/>
          </a:xfrm>
          <a:prstGeom prst="rect">
            <a:avLst/>
          </a:prstGeom>
          <a:ln/>
          <a:extLst/>
        </p:spPr>
        <p:style>
          <a:lnRef idx="3">
            <a:schemeClr val="lt1"/>
          </a:lnRef>
          <a:fillRef idx="1">
            <a:schemeClr val="accent1"/>
          </a:fillRef>
          <a:effectRef idx="1">
            <a:schemeClr val="accent1"/>
          </a:effectRef>
          <a:fontRef idx="minor">
            <a:schemeClr val="lt1"/>
          </a:fontRef>
        </p:style>
      </p:pic>
      <p:sp>
        <p:nvSpPr>
          <p:cNvPr id="41990" name="Title 1"/>
          <p:cNvSpPr>
            <a:spLocks noGrp="1"/>
          </p:cNvSpPr>
          <p:nvPr>
            <p:ph type="title"/>
          </p:nvPr>
        </p:nvSpPr>
        <p:spPr>
          <a:xfrm>
            <a:off x="755576" y="498475"/>
            <a:ext cx="3352800" cy="482253"/>
          </a:xfrm>
          <a:solidFill>
            <a:srgbClr val="FFFFCC"/>
          </a:solidFill>
          <a:ln>
            <a:solidFill>
              <a:schemeClr val="accent6"/>
            </a:solidFill>
          </a:ln>
        </p:spPr>
        <p:txBody>
          <a:bodyPr/>
          <a:lstStyle/>
          <a:p>
            <a:r>
              <a:rPr lang="fr-FR" sz="1800" b="1" dirty="0" smtClean="0"/>
              <a:t>Système FAP F5H </a:t>
            </a:r>
          </a:p>
        </p:txBody>
      </p:sp>
      <p:sp>
        <p:nvSpPr>
          <p:cNvPr id="17" name="TextBox 16"/>
          <p:cNvSpPr txBox="1"/>
          <p:nvPr/>
        </p:nvSpPr>
        <p:spPr>
          <a:xfrm>
            <a:off x="2057400" y="1066800"/>
            <a:ext cx="2658616" cy="212407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285750" indent="-285750">
              <a:buFont typeface="Wingdings" charset="2"/>
              <a:buChar char="ü"/>
              <a:defRPr/>
            </a:pPr>
            <a:r>
              <a:rPr lang="fr-FR" sz="1200" dirty="0"/>
              <a:t>Ce système est similaire au système DPD Isuzu</a:t>
            </a:r>
          </a:p>
          <a:p>
            <a:pPr marL="285750" indent="-285750">
              <a:buFont typeface="Wingdings" charset="2"/>
              <a:buChar char="ü"/>
              <a:defRPr/>
            </a:pPr>
            <a:r>
              <a:rPr lang="fr-FR" sz="1200" dirty="0"/>
              <a:t>Composants supplémentaires</a:t>
            </a:r>
          </a:p>
          <a:p>
            <a:pPr marL="742950" lvl="1" indent="-285750">
              <a:buFont typeface="Wingdings" charset="2"/>
              <a:buChar char="ü"/>
              <a:defRPr/>
            </a:pPr>
            <a:r>
              <a:rPr lang="fr-FR" sz="1200" dirty="0"/>
              <a:t>Capteur Lambda (HEGO)</a:t>
            </a:r>
          </a:p>
          <a:p>
            <a:pPr marL="742950" lvl="1" indent="-285750">
              <a:buFont typeface="Wingdings" charset="2"/>
              <a:buChar char="ü"/>
              <a:defRPr/>
            </a:pPr>
            <a:r>
              <a:rPr lang="fr-FR" sz="1200" dirty="0"/>
              <a:t>Capteur de température et de pression du collecteur d'échappement</a:t>
            </a:r>
          </a:p>
          <a:p>
            <a:pPr marL="742950" lvl="1" indent="-285750">
              <a:buFont typeface="Wingdings" charset="2"/>
              <a:buChar char="ü"/>
              <a:defRPr/>
            </a:pPr>
            <a:r>
              <a:rPr lang="fr-FR" sz="1200" dirty="0"/>
              <a:t>Utilise le modulateur de pression turbo à la place d'un turbo a géométrie variable</a:t>
            </a:r>
          </a:p>
        </p:txBody>
      </p:sp>
      <p:pic>
        <p:nvPicPr>
          <p:cNvPr id="20" name="Picture 19"/>
          <p:cNvPicPr>
            <a:picLocks noChangeAspect="1"/>
          </p:cNvPicPr>
          <p:nvPr/>
        </p:nvPicPr>
        <p:blipFill>
          <a:blip r:embed="rId7" cstate="print"/>
          <a:stretch>
            <a:fillRect/>
          </a:stretch>
        </p:blipFill>
        <p:spPr>
          <a:xfrm>
            <a:off x="609600" y="3657600"/>
            <a:ext cx="1727200" cy="1295400"/>
          </a:xfrm>
          <a:prstGeom prst="rect">
            <a:avLst/>
          </a:prstGeom>
        </p:spPr>
        <p:style>
          <a:lnRef idx="3">
            <a:schemeClr val="lt1"/>
          </a:lnRef>
          <a:fillRef idx="1">
            <a:schemeClr val="accent5"/>
          </a:fillRef>
          <a:effectRef idx="1">
            <a:schemeClr val="accent5"/>
          </a:effectRef>
          <a:fontRef idx="minor">
            <a:schemeClr val="lt1"/>
          </a:fontRef>
        </p:style>
      </p:pic>
      <p:pic>
        <p:nvPicPr>
          <p:cNvPr id="12" name="Picture 11"/>
          <p:cNvPicPr>
            <a:picLocks noChangeAspect="1"/>
          </p:cNvPicPr>
          <p:nvPr/>
        </p:nvPicPr>
        <p:blipFill>
          <a:blip r:embed="rId8" cstate="print"/>
          <a:stretch>
            <a:fillRect/>
          </a:stretch>
        </p:blipFill>
        <p:spPr>
          <a:xfrm>
            <a:off x="1600200" y="5105400"/>
            <a:ext cx="1371600" cy="1023938"/>
          </a:xfrm>
          <a:prstGeom prst="rect">
            <a:avLst/>
          </a:prstGeom>
        </p:spPr>
        <p:style>
          <a:lnRef idx="3">
            <a:schemeClr val="lt1"/>
          </a:lnRef>
          <a:fillRef idx="1">
            <a:schemeClr val="accent1"/>
          </a:fillRef>
          <a:effectRef idx="1">
            <a:schemeClr val="accent1"/>
          </a:effectRef>
          <a:fontRef idx="minor">
            <a:schemeClr val="lt1"/>
          </a:fontRef>
        </p:style>
      </p:pic>
      <p:pic>
        <p:nvPicPr>
          <p:cNvPr id="15" name="Picture 14"/>
          <p:cNvPicPr>
            <a:picLocks noChangeAspect="1"/>
          </p:cNvPicPr>
          <p:nvPr/>
        </p:nvPicPr>
        <p:blipFill>
          <a:blip r:embed="rId9" cstate="print"/>
          <a:stretch>
            <a:fillRect/>
          </a:stretch>
        </p:blipFill>
        <p:spPr>
          <a:xfrm>
            <a:off x="76200" y="5105400"/>
            <a:ext cx="1371600" cy="1023938"/>
          </a:xfrm>
          <a:prstGeom prst="rect">
            <a:avLst/>
          </a:prstGeom>
        </p:spPr>
        <p:style>
          <a:lnRef idx="3">
            <a:schemeClr val="lt1"/>
          </a:lnRef>
          <a:fillRef idx="1">
            <a:schemeClr val="accent1"/>
          </a:fillRef>
          <a:effectRef idx="1">
            <a:schemeClr val="accent1"/>
          </a:effectRef>
          <a:fontRef idx="minor">
            <a:schemeClr val="lt1"/>
          </a:fontRef>
        </p:style>
      </p:pic>
      <p:pic>
        <p:nvPicPr>
          <p:cNvPr id="41996"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79388" y="1100138"/>
            <a:ext cx="1663700" cy="1249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29854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7388" y="1487488"/>
            <a:ext cx="3094037" cy="238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Title 1"/>
          <p:cNvSpPr>
            <a:spLocks noGrp="1"/>
          </p:cNvSpPr>
          <p:nvPr>
            <p:ph type="title" idx="4294967295"/>
          </p:nvPr>
        </p:nvSpPr>
        <p:spPr>
          <a:xfrm>
            <a:off x="2195736" y="476672"/>
            <a:ext cx="4968552" cy="447328"/>
          </a:xfrm>
          <a:solidFill>
            <a:srgbClr val="FFFFCC"/>
          </a:solidFill>
          <a:ln>
            <a:solidFill>
              <a:schemeClr val="accent6"/>
            </a:solidFill>
          </a:ln>
        </p:spPr>
        <p:txBody>
          <a:bodyPr/>
          <a:lstStyle/>
          <a:p>
            <a:pPr eaLnBrk="1" hangingPunct="1"/>
            <a:r>
              <a:rPr lang="fr-FR" sz="1800" b="1" dirty="0" smtClean="0"/>
              <a:t>Principes de base de la solution FAP</a:t>
            </a:r>
            <a:endParaRPr lang="fr-FR" sz="1800" b="1" dirty="0" smtClean="0">
              <a:latin typeface="GillSans" pitchFamily="2" charset="0"/>
            </a:endParaRPr>
          </a:p>
        </p:txBody>
      </p:sp>
      <p:sp>
        <p:nvSpPr>
          <p:cNvPr id="46091" name="Rectangle 13"/>
          <p:cNvSpPr>
            <a:spLocks noChangeArrowheads="1"/>
          </p:cNvSpPr>
          <p:nvPr/>
        </p:nvSpPr>
        <p:spPr bwMode="auto">
          <a:xfrm>
            <a:off x="1071563" y="4087813"/>
            <a:ext cx="1785937" cy="400050"/>
          </a:xfrm>
          <a:prstGeom prst="rect">
            <a:avLst/>
          </a:prstGeom>
          <a:noFill/>
          <a:ln w="9525">
            <a:noFill/>
            <a:miter lim="800000"/>
            <a:headEnd/>
            <a:tailEnd/>
          </a:ln>
        </p:spPr>
        <p:txBody>
          <a:bodyPr wrap="none">
            <a:spAutoFit/>
          </a:bodyPr>
          <a:lstStyle/>
          <a:p>
            <a:pPr>
              <a:defRPr/>
            </a:pPr>
            <a:r>
              <a:rPr lang="fr-FR" sz="2000" b="1" dirty="0">
                <a:latin typeface="+mj-lt"/>
              </a:rPr>
              <a:t>Réduction du NOx </a:t>
            </a:r>
          </a:p>
        </p:txBody>
      </p:sp>
      <p:sp>
        <p:nvSpPr>
          <p:cNvPr id="15" name="TextBox 14"/>
          <p:cNvSpPr txBox="1">
            <a:spLocks noChangeArrowheads="1"/>
          </p:cNvSpPr>
          <p:nvPr/>
        </p:nvSpPr>
        <p:spPr bwMode="auto">
          <a:xfrm>
            <a:off x="265403" y="4714884"/>
            <a:ext cx="8763000" cy="1323439"/>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spAutoFit/>
          </a:bodyPr>
          <a:lstStyle/>
          <a:p>
            <a:pPr marL="287338" indent="-287338">
              <a:buFont typeface="Wingdings" pitchFamily="2" charset="2"/>
              <a:buChar char="Ø"/>
              <a:defRPr/>
            </a:pPr>
            <a:r>
              <a:rPr lang="fr-FR" sz="1600" dirty="0">
                <a:solidFill>
                  <a:schemeClr val="tx1"/>
                </a:solidFill>
                <a:latin typeface="+mj-lt"/>
              </a:rPr>
              <a:t>Le CEGR/FAP (« Cooled Exhaust Gas Recirculation » avec filtre à particules diesel) </a:t>
            </a:r>
          </a:p>
          <a:p>
            <a:pPr marL="623888" lvl="1" indent="-276225">
              <a:buFont typeface="Wingdings" pitchFamily="2" charset="2"/>
              <a:buChar char="Ø"/>
              <a:defRPr/>
            </a:pPr>
            <a:r>
              <a:rPr lang="fr-FR" sz="1600" dirty="0">
                <a:solidFill>
                  <a:schemeClr val="tx1"/>
                </a:solidFill>
                <a:latin typeface="+mj-lt"/>
              </a:rPr>
              <a:t>Il réduit les émissions de NOx pendant le processus de combustion en recyclant les gaz d'échappement dans la chambre de combustion </a:t>
            </a:r>
          </a:p>
          <a:p>
            <a:pPr marL="623888" lvl="1" indent="-276225">
              <a:buFont typeface="Wingdings" pitchFamily="2" charset="2"/>
              <a:buChar char="Ø"/>
              <a:defRPr/>
            </a:pPr>
            <a:r>
              <a:rPr lang="fr-FR" sz="1600" dirty="0">
                <a:solidFill>
                  <a:schemeClr val="tx1"/>
                </a:solidFill>
                <a:latin typeface="+mj-lt"/>
              </a:rPr>
              <a:t>Il réduit les PM en les emprisonnant dans un </a:t>
            </a:r>
            <a:r>
              <a:rPr lang="fr-FR" sz="1600" dirty="0">
                <a:solidFill>
                  <a:schemeClr val="tx1"/>
                </a:solidFill>
              </a:rPr>
              <a:t>filtre à particules diesel après la combustion</a:t>
            </a:r>
            <a:endParaRPr lang="fr-FR" sz="1600" dirty="0">
              <a:solidFill>
                <a:schemeClr val="tx1"/>
              </a:solidFill>
              <a:latin typeface="+mj-lt"/>
            </a:endParaRPr>
          </a:p>
        </p:txBody>
      </p:sp>
      <p:sp>
        <p:nvSpPr>
          <p:cNvPr id="43016" name="TextBox 19"/>
          <p:cNvSpPr txBox="1">
            <a:spLocks noChangeArrowheads="1"/>
          </p:cNvSpPr>
          <p:nvPr/>
        </p:nvSpPr>
        <p:spPr bwMode="auto">
          <a:xfrm>
            <a:off x="687388" y="1333500"/>
            <a:ext cx="17243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b="1" dirty="0"/>
              <a:t>Refroidisseur EGR</a:t>
            </a:r>
          </a:p>
        </p:txBody>
      </p:sp>
      <p:pic>
        <p:nvPicPr>
          <p:cNvPr id="430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5800" y="1193800"/>
            <a:ext cx="3849688" cy="297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13"/>
          <p:cNvSpPr>
            <a:spLocks noChangeArrowheads="1"/>
          </p:cNvSpPr>
          <p:nvPr/>
        </p:nvSpPr>
        <p:spPr bwMode="auto">
          <a:xfrm>
            <a:off x="4876800" y="4189413"/>
            <a:ext cx="1879600" cy="400050"/>
          </a:xfrm>
          <a:prstGeom prst="rect">
            <a:avLst/>
          </a:prstGeom>
          <a:noFill/>
          <a:ln w="9525">
            <a:noFill/>
            <a:miter lim="800000"/>
            <a:headEnd/>
            <a:tailEnd/>
          </a:ln>
        </p:spPr>
        <p:txBody>
          <a:bodyPr wrap="none">
            <a:spAutoFit/>
          </a:bodyPr>
          <a:lstStyle/>
          <a:p>
            <a:pPr>
              <a:defRPr/>
            </a:pPr>
            <a:r>
              <a:rPr lang="fr-FR" sz="2000" b="1" dirty="0">
                <a:latin typeface="+mj-lt"/>
              </a:rPr>
              <a:t>Réduction des PM </a:t>
            </a:r>
          </a:p>
        </p:txBody>
      </p:sp>
    </p:spTree>
    <p:extLst>
      <p:ext uri="{BB962C8B-B14F-4D97-AF65-F5344CB8AC3E}">
        <p14:creationId xmlns:p14="http://schemas.microsoft.com/office/powerpoint/2010/main" val="32510075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2267744" y="620688"/>
            <a:ext cx="4464496" cy="509240"/>
          </a:xfrm>
          <a:solidFill>
            <a:srgbClr val="FFFFCC"/>
          </a:solidFill>
          <a:ln>
            <a:solidFill>
              <a:schemeClr val="accent6"/>
            </a:solidFill>
          </a:ln>
        </p:spPr>
        <p:txBody>
          <a:bodyPr/>
          <a:lstStyle/>
          <a:p>
            <a:r>
              <a:rPr lang="fr-FR" sz="2000" b="1" dirty="0" smtClean="0"/>
              <a:t>Catalyseur d'oxydation </a:t>
            </a:r>
            <a:r>
              <a:rPr lang="fr-FR" sz="2000" b="1" smtClean="0"/>
              <a:t>diesel (DOC)</a:t>
            </a:r>
            <a:endParaRPr lang="fr-FR" sz="2000" b="1" dirty="0" smtClean="0"/>
          </a:p>
        </p:txBody>
      </p:sp>
      <p:sp>
        <p:nvSpPr>
          <p:cNvPr id="44035" name="Rectangle 3"/>
          <p:cNvSpPr>
            <a:spLocks noGrp="1" noChangeArrowheads="1"/>
          </p:cNvSpPr>
          <p:nvPr>
            <p:ph idx="1"/>
          </p:nvPr>
        </p:nvSpPr>
        <p:spPr>
          <a:xfrm>
            <a:off x="228600" y="1753393"/>
            <a:ext cx="8839200" cy="3979863"/>
          </a:xfrm>
        </p:spPr>
        <p:txBody>
          <a:bodyPr/>
          <a:lstStyle/>
          <a:p>
            <a:pPr>
              <a:buFont typeface="Wingdings" pitchFamily="2" charset="2"/>
              <a:buChar char="§"/>
            </a:pPr>
            <a:r>
              <a:rPr lang="fr-FR" sz="1800" dirty="0" smtClean="0"/>
              <a:t>Réductions du HC et du NOx obtenues grâce à un étalonnage de base du moteur, à une amélioration du rendement du turbo et à la majoration de l'EGR refroidi</a:t>
            </a:r>
          </a:p>
          <a:p>
            <a:pPr>
              <a:buFont typeface="Wingdings" pitchFamily="2" charset="2"/>
              <a:buChar char="§"/>
            </a:pPr>
            <a:r>
              <a:rPr lang="fr-FR" sz="1800" dirty="0" smtClean="0"/>
              <a:t>Efficacité </a:t>
            </a:r>
            <a:r>
              <a:rPr lang="fr-FR" sz="1800" smtClean="0"/>
              <a:t>du DOC  </a:t>
            </a:r>
            <a:r>
              <a:rPr lang="fr-FR" sz="1800" dirty="0" smtClean="0"/>
              <a:t>pour contrôler :</a:t>
            </a:r>
          </a:p>
          <a:p>
            <a:pPr lvl="1">
              <a:buFont typeface="Wingdings" pitchFamily="2" charset="2"/>
              <a:buChar char="§"/>
            </a:pPr>
            <a:r>
              <a:rPr lang="fr-FR" sz="1800" dirty="0" smtClean="0"/>
              <a:t>le monoxyde de carbone (CO)</a:t>
            </a:r>
          </a:p>
          <a:p>
            <a:pPr lvl="1">
              <a:buFont typeface="Wingdings" pitchFamily="2" charset="2"/>
              <a:buChar char="§"/>
            </a:pPr>
            <a:r>
              <a:rPr lang="fr-FR" sz="1800" dirty="0" smtClean="0"/>
              <a:t>les hydrocarbures (HC)</a:t>
            </a:r>
          </a:p>
          <a:p>
            <a:pPr lvl="1">
              <a:buFont typeface="Wingdings" pitchFamily="2" charset="2"/>
              <a:buChar char="§"/>
            </a:pPr>
            <a:r>
              <a:rPr lang="fr-FR" sz="1800" dirty="0" smtClean="0"/>
              <a:t>les composés qui dégagent </a:t>
            </a:r>
            <a:br>
              <a:rPr lang="fr-FR" sz="1800" dirty="0" smtClean="0"/>
            </a:br>
            <a:r>
              <a:rPr lang="fr-FR" sz="1800" dirty="0" smtClean="0"/>
              <a:t>des odeurs</a:t>
            </a:r>
          </a:p>
          <a:p>
            <a:pPr>
              <a:buFont typeface="Wingdings" pitchFamily="2" charset="2"/>
              <a:buChar char="§"/>
            </a:pPr>
            <a:r>
              <a:rPr lang="fr-FR" sz="1800" dirty="0" smtClean="0"/>
              <a:t>Il transforme la plupart des </a:t>
            </a:r>
            <a:br>
              <a:rPr lang="fr-FR" sz="1800" dirty="0" smtClean="0"/>
            </a:br>
            <a:r>
              <a:rPr lang="fr-FR" sz="1800" dirty="0" smtClean="0"/>
              <a:t>émissions en oxygène et en eau</a:t>
            </a:r>
          </a:p>
        </p:txBody>
      </p:sp>
      <p:graphicFrame>
        <p:nvGraphicFramePr>
          <p:cNvPr id="17412" name="Group 4"/>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419" name="Group 11"/>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426" name="Group 18"/>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433" name="Group 25"/>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440" name="Group 32"/>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447" name="Group 39"/>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454" name="Group 46"/>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pic>
        <p:nvPicPr>
          <p:cNvPr id="44057" name="Picture 53" descr="sssssssssssssPicture2_edite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02696" y="2743200"/>
            <a:ext cx="3733800" cy="268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7474" name="Group 66"/>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487" name="Group 79"/>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500" name="Group 92"/>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514" name="Group 106"/>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528" name="Group 120"/>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541" name="Group 133"/>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554" name="Group 146"/>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567" name="Group 159"/>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580" name="Group 172"/>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593" name="Group 185"/>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606" name="Group 198"/>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619" name="Group 211"/>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632" name="Group 224"/>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645" name="Group 237"/>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658" name="Group 250"/>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671" name="Group 263"/>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684" name="Group 276"/>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graphicFrame>
        <p:nvGraphicFramePr>
          <p:cNvPr id="17697" name="Group 289"/>
          <p:cNvGraphicFramePr>
            <a:graphicFrameLocks noGrp="1"/>
          </p:cNvGraphicFramePr>
          <p:nvPr/>
        </p:nvGraphicFramePr>
        <p:xfrm>
          <a:off x="1428750" y="1143000"/>
          <a:ext cx="207964" cy="914400"/>
        </p:xfrm>
        <a:graphic>
          <a:graphicData uri="http://schemas.openxmlformats.org/drawingml/2006/table">
            <a:tbl>
              <a:tblPr/>
              <a:tblGrid>
                <a:gridCol w="207964"/>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bg1"/>
                        </a:solidFill>
                        <a:effectLst/>
                        <a:latin typeface="Arial" charset="0"/>
                      </a:endParaRPr>
                    </a:p>
                  </a:txBody>
                  <a:tcPr marL="91282" marR="91282" anchor="ctr" horzOverflow="overflow">
                    <a:lnL cap="flat">
                      <a:noFill/>
                    </a:lnL>
                    <a:lnR cap="flat">
                      <a:noFill/>
                    </a:lnR>
                    <a:lnT>
                      <a:noFill/>
                    </a:lnT>
                    <a:lnB cap="flat">
                      <a:noFill/>
                    </a:lnB>
                    <a:lnTlToBr>
                      <a:noFill/>
                    </a:lnTlToBr>
                    <a:lnBlToTr>
                      <a:noFill/>
                    </a:lnBlToTr>
                    <a:noFill/>
                  </a:tcPr>
                </a:tc>
              </a:tr>
            </a:tbl>
          </a:graphicData>
        </a:graphic>
      </p:graphicFrame>
      <p:pic>
        <p:nvPicPr>
          <p:cNvPr id="44112" name="Picture 2" descr="http://www.forddoctorsdts.com/articles/photographs/catalyst-cros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0638" y="-1588"/>
            <a:ext cx="1476375" cy="147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78724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http://www.forddoctorsdts.com/articles/photographs/wall-flow.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27575" y="2735263"/>
            <a:ext cx="3906838"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Rectangle 2"/>
          <p:cNvSpPr>
            <a:spLocks noGrp="1" noChangeArrowheads="1"/>
          </p:cNvSpPr>
          <p:nvPr>
            <p:ph type="title"/>
          </p:nvPr>
        </p:nvSpPr>
        <p:spPr>
          <a:xfrm>
            <a:off x="2987824" y="457200"/>
            <a:ext cx="3405361" cy="523528"/>
          </a:xfrm>
          <a:solidFill>
            <a:srgbClr val="FFFFCC"/>
          </a:solidFill>
          <a:ln>
            <a:solidFill>
              <a:schemeClr val="accent6"/>
            </a:solidFill>
          </a:ln>
        </p:spPr>
        <p:txBody>
          <a:bodyPr/>
          <a:lstStyle/>
          <a:p>
            <a:r>
              <a:rPr lang="fr-FR" sz="2000" b="1" dirty="0" smtClean="0">
                <a:solidFill>
                  <a:srgbClr val="C00000"/>
                </a:solidFill>
              </a:rPr>
              <a:t>Filtre à particules </a:t>
            </a:r>
          </a:p>
        </p:txBody>
      </p:sp>
      <p:sp>
        <p:nvSpPr>
          <p:cNvPr id="45060" name="Rectangle 3"/>
          <p:cNvSpPr>
            <a:spLocks noGrp="1" noChangeArrowheads="1"/>
          </p:cNvSpPr>
          <p:nvPr>
            <p:ph sz="half" idx="1"/>
          </p:nvPr>
        </p:nvSpPr>
        <p:spPr>
          <a:xfrm>
            <a:off x="304800" y="1567333"/>
            <a:ext cx="5635352" cy="4525963"/>
          </a:xfrm>
        </p:spPr>
        <p:txBody>
          <a:bodyPr/>
          <a:lstStyle/>
          <a:p>
            <a:pPr>
              <a:buFont typeface="Wingdings" pitchFamily="2" charset="2"/>
              <a:buChar char="§"/>
            </a:pPr>
            <a:r>
              <a:rPr lang="fr-FR" sz="1600" dirty="0" smtClean="0"/>
              <a:t>Il s'agit d'un filtre poreux muni d'une cartouche en silicone, à revêtement catalytique, pour emprisonner les particules </a:t>
            </a:r>
          </a:p>
          <a:p>
            <a:pPr>
              <a:buFont typeface="Wingdings" pitchFamily="2" charset="2"/>
              <a:buChar char="§"/>
            </a:pPr>
            <a:r>
              <a:rPr lang="fr-FR" sz="1600" dirty="0" smtClean="0"/>
              <a:t>Le filtre se compose d'une série de canaux bouchés</a:t>
            </a:r>
          </a:p>
          <a:p>
            <a:pPr>
              <a:buFont typeface="Wingdings" pitchFamily="2" charset="2"/>
              <a:buChar char="§"/>
            </a:pPr>
            <a:r>
              <a:rPr lang="fr-FR" sz="1600" dirty="0" smtClean="0"/>
              <a:t>L'échappement est forcé, par la </a:t>
            </a:r>
            <a:br>
              <a:rPr lang="fr-FR" sz="1600" dirty="0" smtClean="0"/>
            </a:br>
            <a:r>
              <a:rPr lang="fr-FR" sz="1600" dirty="0" smtClean="0"/>
              <a:t>paroi, vers un canal de sortie </a:t>
            </a:r>
            <a:br>
              <a:rPr lang="fr-FR" sz="1600" dirty="0" smtClean="0"/>
            </a:br>
            <a:r>
              <a:rPr lang="fr-FR" sz="1600" dirty="0" smtClean="0"/>
              <a:t>qui piège la suie</a:t>
            </a:r>
          </a:p>
        </p:txBody>
      </p:sp>
      <p:sp>
        <p:nvSpPr>
          <p:cNvPr id="45061" name="Text Box 4"/>
          <p:cNvSpPr txBox="1">
            <a:spLocks noChangeArrowheads="1"/>
          </p:cNvSpPr>
          <p:nvPr/>
        </p:nvSpPr>
        <p:spPr bwMode="auto">
          <a:xfrm>
            <a:off x="3707904" y="3657600"/>
            <a:ext cx="967284"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kumimoji="1" lang="fr-FR" altLang="ja-JP" sz="1200" b="1" dirty="0"/>
              <a:t>Particules diesel piégées</a:t>
            </a:r>
          </a:p>
        </p:txBody>
      </p:sp>
      <p:sp>
        <p:nvSpPr>
          <p:cNvPr id="45062" name="Text Box 6"/>
          <p:cNvSpPr txBox="1">
            <a:spLocks noChangeArrowheads="1"/>
          </p:cNvSpPr>
          <p:nvPr/>
        </p:nvSpPr>
        <p:spPr bwMode="auto">
          <a:xfrm>
            <a:off x="6170612" y="2330450"/>
            <a:ext cx="279387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kumimoji="1" lang="fr-FR" altLang="ja-JP" sz="1600" b="1" dirty="0"/>
              <a:t>Paroi de cellule poreuse </a:t>
            </a:r>
          </a:p>
        </p:txBody>
      </p:sp>
      <p:sp>
        <p:nvSpPr>
          <p:cNvPr id="45063" name="Line 7"/>
          <p:cNvSpPr>
            <a:spLocks noChangeShapeType="1"/>
          </p:cNvSpPr>
          <p:nvPr/>
        </p:nvSpPr>
        <p:spPr bwMode="auto">
          <a:xfrm flipV="1">
            <a:off x="6680200" y="2667000"/>
            <a:ext cx="73025"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45064" name="Text Box 8"/>
          <p:cNvSpPr txBox="1">
            <a:spLocks noChangeArrowheads="1"/>
          </p:cNvSpPr>
          <p:nvPr/>
        </p:nvSpPr>
        <p:spPr bwMode="auto">
          <a:xfrm>
            <a:off x="5948363" y="4897438"/>
            <a:ext cx="1976437" cy="8309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kumimoji="1" lang="fr-FR" altLang="ja-JP" sz="1600" b="1" dirty="0"/>
              <a:t>Forme alternative de bouchage des cellules</a:t>
            </a:r>
          </a:p>
        </p:txBody>
      </p:sp>
      <p:pic>
        <p:nvPicPr>
          <p:cNvPr id="4506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0613" y="1452563"/>
            <a:ext cx="144780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6" name="Picture 10"/>
          <p:cNvSpPr>
            <a:spLocks noChangeAspect="1" noChangeArrowheads="1"/>
          </p:cNvSpPr>
          <p:nvPr/>
        </p:nvSpPr>
        <p:spPr bwMode="auto">
          <a:xfrm>
            <a:off x="304800" y="3141663"/>
            <a:ext cx="3352800" cy="230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45067" name="Picture 4" descr="http://www.forddoctorsdts.com/articles/photographs/dpf-cros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45400" y="138113"/>
            <a:ext cx="14763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00837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type="body" sz="half" idx="1"/>
          </p:nvPr>
        </p:nvSpPr>
        <p:spPr>
          <a:xfrm>
            <a:off x="152400" y="1988840"/>
            <a:ext cx="4563616" cy="1832992"/>
          </a:xfrm>
        </p:spPr>
        <p:txBody>
          <a:bodyPr/>
          <a:lstStyle/>
          <a:p>
            <a:pPr>
              <a:buFont typeface="Wingdings" pitchFamily="2" charset="2"/>
              <a:buChar char="v"/>
            </a:pPr>
            <a:r>
              <a:rPr lang="fr-FR" sz="1800" dirty="0" smtClean="0"/>
              <a:t>Pour éviter tout colmatage, les particules sont brûlées  </a:t>
            </a:r>
          </a:p>
          <a:p>
            <a:pPr lvl="1"/>
            <a:r>
              <a:rPr lang="fr-FR" sz="1800" dirty="0" smtClean="0"/>
              <a:t>cendre restante </a:t>
            </a:r>
          </a:p>
          <a:p>
            <a:pPr lvl="1"/>
            <a:r>
              <a:rPr lang="fr-FR" sz="1800" dirty="0" smtClean="0"/>
              <a:t>production de dioxyde de carbone et de petites quantités d'eau</a:t>
            </a:r>
          </a:p>
        </p:txBody>
      </p:sp>
      <p:sp>
        <p:nvSpPr>
          <p:cNvPr id="46083" name="Text Box 5"/>
          <p:cNvSpPr txBox="1">
            <a:spLocks noChangeArrowheads="1"/>
          </p:cNvSpPr>
          <p:nvPr/>
        </p:nvSpPr>
        <p:spPr bwMode="auto">
          <a:xfrm>
            <a:off x="5192713" y="3543300"/>
            <a:ext cx="3581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fr-FR" sz="2000" b="1"/>
              <a:t>Filtre à particules diesel</a:t>
            </a:r>
          </a:p>
        </p:txBody>
      </p:sp>
      <p:sp>
        <p:nvSpPr>
          <p:cNvPr id="6" name="Rectangle 2"/>
          <p:cNvSpPr txBox="1">
            <a:spLocks noChangeArrowheads="1"/>
          </p:cNvSpPr>
          <p:nvPr/>
        </p:nvSpPr>
        <p:spPr>
          <a:xfrm>
            <a:off x="720080" y="413792"/>
            <a:ext cx="6444208" cy="710952"/>
          </a:xfrm>
          <a:prstGeom prst="rect">
            <a:avLst/>
          </a:prstGeom>
          <a:solidFill>
            <a:srgbClr val="FFFFCC"/>
          </a:solidFill>
          <a:ln>
            <a:solidFill>
              <a:schemeClr val="accent6"/>
            </a:solidFill>
          </a:ln>
        </p:spPr>
        <p:txBody>
          <a:bodyPr anchor="ctr">
            <a:normAutofit/>
          </a:bodyPr>
          <a:lstStyle/>
          <a:p>
            <a:pPr algn="ctr" fontAlgn="auto">
              <a:lnSpc>
                <a:spcPts val="2500"/>
              </a:lnSpc>
              <a:spcAft>
                <a:spcPts val="0"/>
              </a:spcAft>
              <a:defRPr/>
            </a:pPr>
            <a:r>
              <a:rPr lang="fr-FR" sz="2000" b="1" cap="all" dirty="0">
                <a:solidFill>
                  <a:srgbClr val="C00000"/>
                </a:solidFill>
                <a:effectLst>
                  <a:reflection blurRad="12700" stA="48000" endA="300" endPos="55000" dir="5400000" sy="-90000" algn="bl" rotWithShape="0"/>
                </a:effectLst>
                <a:latin typeface="+mj-lt"/>
              </a:rPr>
              <a:t>Principes de base du filtre à particules</a:t>
            </a:r>
          </a:p>
        </p:txBody>
      </p:sp>
      <p:sp>
        <p:nvSpPr>
          <p:cNvPr id="46085" name="Picture 2" descr="http://www.forddoctorsdts.com/articles/photographs/regen-flow-big.jpg"/>
          <p:cNvSpPr>
            <a:spLocks noChangeAspect="1" noChangeArrowheads="1"/>
          </p:cNvSpPr>
          <p:nvPr/>
        </p:nvSpPr>
        <p:spPr bwMode="auto">
          <a:xfrm>
            <a:off x="4589463" y="1905000"/>
            <a:ext cx="418465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46086" name="Rectangle 8"/>
          <p:cNvSpPr>
            <a:spLocks noChangeArrowheads="1"/>
          </p:cNvSpPr>
          <p:nvPr/>
        </p:nvSpPr>
        <p:spPr bwMode="auto">
          <a:xfrm>
            <a:off x="206375" y="4149080"/>
            <a:ext cx="84582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itchFamily="2" charset="2"/>
              <a:buChar char="v"/>
            </a:pPr>
            <a:r>
              <a:rPr lang="fr-FR" dirty="0"/>
              <a:t>Les gaz d'échappement chauds réchauffent le substrat du FAP </a:t>
            </a:r>
          </a:p>
          <a:p>
            <a:pPr marL="800100" lvl="1" indent="-342900">
              <a:buFont typeface="Wingdings" pitchFamily="2" charset="2"/>
              <a:buChar char="Ø"/>
            </a:pPr>
            <a:r>
              <a:rPr lang="fr-FR" dirty="0"/>
              <a:t>Combustion de la suie qui a été recueillie et s'est accumulée dans les cellules</a:t>
            </a:r>
          </a:p>
          <a:p>
            <a:pPr marL="800100" lvl="1" indent="-342900">
              <a:buFont typeface="Wingdings" pitchFamily="2" charset="2"/>
              <a:buChar char="Ø"/>
            </a:pPr>
            <a:r>
              <a:rPr lang="fr-FR" dirty="0"/>
              <a:t>À la fin de l'opération, il ne reste qu'une toute petite quantité de cendres</a:t>
            </a:r>
          </a:p>
          <a:p>
            <a:pPr marL="800100" lvl="1" indent="-342900">
              <a:buFont typeface="Wingdings" pitchFamily="2" charset="2"/>
              <a:buChar char="Ø"/>
            </a:pPr>
            <a:r>
              <a:rPr lang="fr-FR" dirty="0"/>
              <a:t>Il rétablit efficacement le débit par les parois des cellules ou </a:t>
            </a:r>
            <a:r>
              <a:rPr lang="fr-FR" b="1" i="1" dirty="0">
                <a:solidFill>
                  <a:schemeClr val="accent2"/>
                </a:solidFill>
              </a:rPr>
              <a:t>régénère</a:t>
            </a:r>
            <a:r>
              <a:rPr lang="fr-FR" dirty="0"/>
              <a:t> sa capacité à le faire.</a:t>
            </a:r>
          </a:p>
        </p:txBody>
      </p:sp>
      <p:pic>
        <p:nvPicPr>
          <p:cNvPr id="4608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92975" y="152400"/>
            <a:ext cx="18161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8" name="Slide Number Placeholder 1"/>
          <p:cNvSpPr txBox="1">
            <a:spLocks/>
          </p:cNvSpPr>
          <p:nvPr/>
        </p:nvSpPr>
        <p:spPr bwMode="auto">
          <a:xfrm>
            <a:off x="7924800" y="6477000"/>
            <a:ext cx="685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AB46F309-19EE-4695-A06A-346DF23917B8}" type="slidenum">
              <a:rPr lang="en-US" sz="1400">
                <a:solidFill>
                  <a:schemeClr val="bg1"/>
                </a:solidFill>
                <a:cs typeface="Arial" pitchFamily="34" charset="0"/>
              </a:rPr>
              <a:pPr eaLnBrk="1" hangingPunct="1"/>
              <a:t>38</a:t>
            </a:fld>
            <a:endParaRPr lang="fr-FR" sz="1400">
              <a:solidFill>
                <a:schemeClr val="bg1"/>
              </a:solidFill>
              <a:cs typeface="Arial" pitchFamily="34" charset="0"/>
            </a:endParaRPr>
          </a:p>
        </p:txBody>
      </p:sp>
      <p:pic>
        <p:nvPicPr>
          <p:cNvPr id="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6563" y="1268413"/>
            <a:ext cx="4573587" cy="217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528651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ChangeArrowheads="1"/>
          </p:cNvSpPr>
          <p:nvPr/>
        </p:nvSpPr>
        <p:spPr bwMode="auto">
          <a:xfrm>
            <a:off x="152400" y="1219200"/>
            <a:ext cx="8610600"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a:t/>
            </a:r>
            <a:br>
              <a:rPr/>
            </a:br>
            <a:r>
              <a:rPr lang="fr-FR" sz="1600" b="1" smtClean="0"/>
              <a:t>Passive (temps normale) –</a:t>
            </a:r>
            <a:r>
              <a:rPr lang="fr-FR" sz="1600" smtClean="0"/>
              <a:t> l’éliminination (pas de régénération émise par l’EDC) se </a:t>
            </a:r>
            <a:r>
              <a:rPr lang="fr-FR" sz="1600"/>
              <a:t>déroule pendant que l'engin est en fonctionnement lorsque la charge moteur augmente </a:t>
            </a:r>
            <a:r>
              <a:rPr lang="fr-FR" sz="1600" smtClean="0"/>
              <a:t>suffisamment, </a:t>
            </a:r>
            <a:r>
              <a:rPr lang="fr-FR" sz="1600"/>
              <a:t>les températures d'échappement pour brûler de petites quantités de suie. Ces températures peuvent s'échelonner de 250 ºC (392 ºF) à près de 600 ºC (1112 ºF) et cette opération ne nécessite aucune intervention du conducteur. </a:t>
            </a:r>
            <a:endParaRPr lang="fr-FR" sz="1600" smtClean="0"/>
          </a:p>
          <a:p>
            <a:r>
              <a:rPr lang="fr-FR" sz="1600"/>
              <a:t/>
            </a:r>
            <a:br>
              <a:rPr lang="fr-FR" sz="1600"/>
            </a:br>
            <a:r>
              <a:rPr lang="fr-FR" sz="1600" b="1"/>
              <a:t>Active </a:t>
            </a:r>
            <a:r>
              <a:rPr lang="fr-FR" sz="1600" b="1" smtClean="0"/>
              <a:t>(Régénération classique)-</a:t>
            </a:r>
            <a:r>
              <a:rPr lang="fr-FR" sz="1600" smtClean="0"/>
              <a:t> </a:t>
            </a:r>
            <a:r>
              <a:rPr lang="fr-FR" sz="1600"/>
              <a:t>la régénération active est déclenchée par le logiciel de commande du moteur lorsque la régénération s'avère nécessaire </a:t>
            </a:r>
            <a:r>
              <a:rPr lang="fr-FR" sz="1600" smtClean="0"/>
              <a:t>et </a:t>
            </a:r>
            <a:r>
              <a:rPr lang="fr-FR" sz="1600"/>
              <a:t>seulement lorsque certaines conditions sont réunies. Les températures types de l'échappement s'échelonnent de 400 ºC (752 ºF) environ à plus de 600 ºC (1 112 ºF</a:t>
            </a:r>
            <a:r>
              <a:rPr lang="fr-FR" sz="1600" smtClean="0"/>
              <a:t>).</a:t>
            </a:r>
          </a:p>
          <a:p>
            <a:endParaRPr lang="fr-FR" sz="1600" smtClean="0"/>
          </a:p>
          <a:p>
            <a:r>
              <a:rPr lang="fr-FR" sz="1600" b="1" smtClean="0"/>
              <a:t>Active (Mode parking) </a:t>
            </a:r>
            <a:r>
              <a:rPr lang="fr-FR" sz="1600" b="1"/>
              <a:t>-</a:t>
            </a:r>
            <a:r>
              <a:rPr lang="fr-FR" sz="1600"/>
              <a:t> la régénération active est déclenchée par le logiciel de commande du moteur lorsque la régénération s'avère nécessaire (régénération non-effectuée) et seulement lorsque certaines conditions sont réunies. Les températures types de l'échappement s'échelonnent de 400 ºC (752 ºF) environ à plus de 600 ºC (1 112 ºF) et cette opération nécessite l’intervention du conducteur. Elle se déroule quand l'engin est stationné.</a:t>
            </a:r>
          </a:p>
          <a:p>
            <a:endParaRPr lang="fr-FR" sz="1600"/>
          </a:p>
          <a:p>
            <a:r>
              <a:rPr lang="fr-FR" sz="1600" b="1"/>
              <a:t>Forcé -</a:t>
            </a:r>
            <a:r>
              <a:rPr lang="fr-FR" sz="1600"/>
              <a:t> la régénération est déclenchée par une action du technicien à l'aide de l'Outil d'entretien électronique (EST) à des fins d'entretien ou de diagnostic. </a:t>
            </a:r>
            <a:br>
              <a:rPr lang="fr-FR" sz="1600"/>
            </a:br>
            <a:endParaRPr lang="fr-FR" sz="1600"/>
          </a:p>
        </p:txBody>
      </p:sp>
      <p:sp>
        <p:nvSpPr>
          <p:cNvPr id="47107" name="Rectangle 5"/>
          <p:cNvSpPr>
            <a:spLocks noChangeArrowheads="1"/>
          </p:cNvSpPr>
          <p:nvPr/>
        </p:nvSpPr>
        <p:spPr bwMode="auto">
          <a:xfrm>
            <a:off x="152400" y="228600"/>
            <a:ext cx="89916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t/>
            </a:r>
            <a:br/>
            <a:r>
              <a:t/>
            </a:r>
            <a:br/>
            <a:endParaRPr lang="fr-FR" sz="1400"/>
          </a:p>
        </p:txBody>
      </p:sp>
      <p:sp>
        <p:nvSpPr>
          <p:cNvPr id="47108" name="Rectangle 1"/>
          <p:cNvSpPr>
            <a:spLocks noChangeArrowheads="1"/>
          </p:cNvSpPr>
          <p:nvPr/>
        </p:nvSpPr>
        <p:spPr bwMode="auto">
          <a:xfrm>
            <a:off x="304800" y="868650"/>
            <a:ext cx="2972480" cy="400110"/>
          </a:xfrm>
          <a:prstGeom prst="rect">
            <a:avLst/>
          </a:prstGeom>
          <a:solidFill>
            <a:srgbClr val="FFFFCC"/>
          </a:solidFill>
          <a:ln>
            <a:solidFill>
              <a:schemeClr val="accent6"/>
            </a:solidFill>
          </a:ln>
          <a:extLst/>
        </p:spPr>
        <p:txBody>
          <a:bodyPr wrap="none">
            <a:spAutoFit/>
          </a:bodyPr>
          <a:lstStyle/>
          <a:p>
            <a:r>
              <a:rPr lang="fr-FR" sz="2000" b="1" dirty="0">
                <a:solidFill>
                  <a:srgbClr val="C00000"/>
                </a:solidFill>
              </a:rPr>
              <a:t>Types de régénération </a:t>
            </a:r>
          </a:p>
        </p:txBody>
      </p:sp>
      <p:pic>
        <p:nvPicPr>
          <p:cNvPr id="4710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8400" y="171450"/>
            <a:ext cx="1371600"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468563" y="6446838"/>
            <a:ext cx="4191669" cy="30777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defRPr/>
            </a:pPr>
            <a:r>
              <a:rPr lang="fr-FR" sz="1400" dirty="0" smtClean="0"/>
              <a:t> *Larges exemples dans l'industrie</a:t>
            </a:r>
          </a:p>
        </p:txBody>
      </p:sp>
      <p:sp>
        <p:nvSpPr>
          <p:cNvPr id="47111" name="Slide Number Placeholder 1"/>
          <p:cNvSpPr txBox="1">
            <a:spLocks/>
          </p:cNvSpPr>
          <p:nvPr/>
        </p:nvSpPr>
        <p:spPr bwMode="auto">
          <a:xfrm>
            <a:off x="7924800" y="6477000"/>
            <a:ext cx="685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6468E35-8897-44E2-9D7F-6D9AFB051614}" type="slidenum">
              <a:rPr lang="en-US" sz="1400">
                <a:solidFill>
                  <a:schemeClr val="bg1"/>
                </a:solidFill>
                <a:cs typeface="Arial" pitchFamily="34" charset="0"/>
              </a:rPr>
              <a:pPr eaLnBrk="1" hangingPunct="1"/>
              <a:t>39</a:t>
            </a:fld>
            <a:endParaRPr lang="fr-FR" sz="1400">
              <a:solidFill>
                <a:schemeClr val="bg1"/>
              </a:solidFill>
              <a:cs typeface="Arial" pitchFamily="34" charset="0"/>
            </a:endParaRPr>
          </a:p>
        </p:txBody>
      </p:sp>
    </p:spTree>
    <p:extLst>
      <p:ext uri="{BB962C8B-B14F-4D97-AF65-F5344CB8AC3E}">
        <p14:creationId xmlns:p14="http://schemas.microsoft.com/office/powerpoint/2010/main" val="28884136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idx="4294967295"/>
          </p:nvPr>
        </p:nvSpPr>
        <p:spPr>
          <a:xfrm>
            <a:off x="2699792" y="260648"/>
            <a:ext cx="3744416" cy="576064"/>
          </a:xfrm>
          <a:solidFill>
            <a:srgbClr val="FFFFCC"/>
          </a:solidFill>
          <a:ln>
            <a:solidFill>
              <a:schemeClr val="accent6"/>
            </a:solidFill>
          </a:ln>
        </p:spPr>
        <p:txBody>
          <a:bodyPr/>
          <a:lstStyle/>
          <a:p>
            <a:pPr eaLnBrk="1" hangingPunct="1"/>
            <a:r>
              <a:rPr lang="fr-FR" sz="1800" b="1" dirty="0" smtClean="0"/>
              <a:t>Particules (PM)</a:t>
            </a:r>
          </a:p>
        </p:txBody>
      </p:sp>
      <p:pic>
        <p:nvPicPr>
          <p:cNvPr id="9219" name="Picture 2" descr="D:\Data\wm567\Desktop\2010 Training\Tier 4\Photos\smoke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1125538"/>
            <a:ext cx="3743325" cy="279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3" descr="D:\Data\wm567\Desktop\2010 Training\Tier 4\Photos\Combustion Char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8200" y="1106488"/>
            <a:ext cx="4078288" cy="27543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221" name="TextBox 7"/>
          <p:cNvSpPr txBox="1">
            <a:spLocks noChangeArrowheads="1"/>
          </p:cNvSpPr>
          <p:nvPr/>
        </p:nvSpPr>
        <p:spPr bwMode="auto">
          <a:xfrm>
            <a:off x="533400" y="3971925"/>
            <a:ext cx="8077200"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9063" indent="-119063"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buFont typeface="Arial" pitchFamily="34" charset="0"/>
              <a:buChar char="•"/>
            </a:pPr>
            <a:r>
              <a:rPr lang="fr-FR" sz="1600" b="1" dirty="0"/>
              <a:t>Les particules sont principalement constituées de particules fines de carbone issues de la combustion incomplète</a:t>
            </a:r>
          </a:p>
          <a:p>
            <a:pPr eaLnBrk="1" hangingPunct="1">
              <a:buFont typeface="Arial" pitchFamily="34" charset="0"/>
              <a:buChar char="•"/>
            </a:pPr>
            <a:endParaRPr lang="fr-FR" sz="1600" dirty="0">
              <a:cs typeface="Arial" pitchFamily="34" charset="0"/>
            </a:endParaRPr>
          </a:p>
          <a:p>
            <a:pPr eaLnBrk="1" hangingPunct="1">
              <a:buFont typeface="Arial" pitchFamily="34" charset="0"/>
              <a:buChar char="•"/>
            </a:pPr>
            <a:r>
              <a:rPr lang="fr-FR" sz="1600" dirty="0"/>
              <a:t>Les particules fines dans les PM présentent un sérieux risque pour la santé du fait qu'elles peuvent facilement passer par le nez et la gorge pour se loger dans les poumons. Lorsqu'elles sont inhalées à répétition, les particules fines présentes dans les gaz d'échappement diesel peuvent aggraver l'asthme et les allergies ou provoquer de graves problèmes de santé, y compris des cancers du poumon. </a:t>
            </a:r>
          </a:p>
          <a:p>
            <a:pPr eaLnBrk="1" hangingPunct="1"/>
            <a:r>
              <a:rPr lang="fr-FR" dirty="0" smtClean="0"/>
              <a:t>   </a:t>
            </a:r>
            <a:r>
              <a:rPr lang="fr-FR" sz="1600" b="1" i="1" dirty="0"/>
              <a:t>Source : site Web EPA</a:t>
            </a:r>
          </a:p>
        </p:txBody>
      </p:sp>
      <p:sp>
        <p:nvSpPr>
          <p:cNvPr id="9222" name="TextBox 8"/>
          <p:cNvSpPr txBox="1">
            <a:spLocks noChangeArrowheads="1"/>
          </p:cNvSpPr>
          <p:nvPr/>
        </p:nvSpPr>
        <p:spPr bwMode="auto">
          <a:xfrm>
            <a:off x="4716016" y="1124744"/>
            <a:ext cx="1441872"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b="1" dirty="0"/>
              <a:t>Particules</a:t>
            </a:r>
            <a:endParaRPr lang="fr-FR" b="1" dirty="0">
              <a:cs typeface="Arial" pitchFamily="34" charset="0"/>
            </a:endParaRPr>
          </a:p>
        </p:txBody>
      </p:sp>
    </p:spTree>
    <p:extLst>
      <p:ext uri="{BB962C8B-B14F-4D97-AF65-F5344CB8AC3E}">
        <p14:creationId xmlns:p14="http://schemas.microsoft.com/office/powerpoint/2010/main" val="93837336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idx="1"/>
          </p:nvPr>
        </p:nvSpPr>
        <p:spPr>
          <a:xfrm>
            <a:off x="228600" y="1682080"/>
            <a:ext cx="8686800" cy="4267200"/>
          </a:xfrm>
        </p:spPr>
        <p:txBody>
          <a:bodyPr/>
          <a:lstStyle/>
          <a:p>
            <a:pPr>
              <a:lnSpc>
                <a:spcPct val="90000"/>
              </a:lnSpc>
              <a:buFontTx/>
              <a:buNone/>
            </a:pPr>
            <a:r>
              <a:rPr lang="fr-FR" altLang="en-US" sz="1800" b="1" i="1" dirty="0" smtClean="0"/>
              <a:t>Deux modes de fonctionnement </a:t>
            </a:r>
          </a:p>
          <a:p>
            <a:pPr>
              <a:lnSpc>
                <a:spcPct val="90000"/>
              </a:lnSpc>
              <a:buFontTx/>
              <a:buNone/>
            </a:pPr>
            <a:r>
              <a:rPr lang="fr-FR" altLang="en-US" sz="1800" smtClean="0">
                <a:solidFill>
                  <a:srgbClr val="C00000"/>
                </a:solidFill>
              </a:rPr>
              <a:t>Fonctionnement actif</a:t>
            </a:r>
            <a:r>
              <a:rPr lang="fr-FR" altLang="en-US" sz="1800" dirty="0" smtClean="0">
                <a:solidFill>
                  <a:srgbClr val="C00000"/>
                </a:solidFill>
              </a:rPr>
              <a:t> :</a:t>
            </a:r>
          </a:p>
          <a:p>
            <a:pPr>
              <a:lnSpc>
                <a:spcPct val="90000"/>
              </a:lnSpc>
            </a:pPr>
            <a:r>
              <a:rPr lang="fr-FR" altLang="en-US" sz="1800" dirty="0" smtClean="0"/>
              <a:t>Fonctionnement normal du véhicule avec étalonnage de base  </a:t>
            </a:r>
          </a:p>
          <a:p>
            <a:pPr>
              <a:lnSpc>
                <a:spcPct val="90000"/>
              </a:lnSpc>
            </a:pPr>
            <a:r>
              <a:rPr lang="fr-FR" sz="1800" dirty="0" smtClean="0"/>
              <a:t>Estimation du niveau de suie, surveillance des capteurs</a:t>
            </a:r>
          </a:p>
          <a:p>
            <a:pPr>
              <a:lnSpc>
                <a:spcPct val="90000"/>
              </a:lnSpc>
            </a:pPr>
            <a:r>
              <a:rPr lang="fr-FR" sz="1800" dirty="0" smtClean="0"/>
              <a:t>Le conducteur peut utiliser l'engin normalement, sans problèmes particuliers au niveau de la conduite</a:t>
            </a:r>
          </a:p>
          <a:p>
            <a:pPr lvl="1">
              <a:lnSpc>
                <a:spcPct val="90000"/>
              </a:lnSpc>
            </a:pPr>
            <a:r>
              <a:rPr lang="fr-FR" altLang="en-US" sz="1800" dirty="0" smtClean="0"/>
              <a:t>Contrôleur du moteur déclenché par :</a:t>
            </a:r>
          </a:p>
          <a:p>
            <a:pPr lvl="2">
              <a:lnSpc>
                <a:spcPct val="90000"/>
              </a:lnSpc>
            </a:pPr>
            <a:r>
              <a:rPr lang="fr-FR" altLang="en-US" sz="1800" dirty="0" smtClean="0"/>
              <a:t>Modèle prédéterminé de charge maximum de suie</a:t>
            </a:r>
          </a:p>
          <a:p>
            <a:pPr lvl="2">
              <a:lnSpc>
                <a:spcPct val="90000"/>
              </a:lnSpc>
            </a:pPr>
            <a:r>
              <a:rPr lang="fr-FR" altLang="en-US" sz="1800" dirty="0" smtClean="0"/>
              <a:t>heures de fonctionnement – 8 heures (environ)</a:t>
            </a:r>
          </a:p>
          <a:p>
            <a:pPr lvl="2">
              <a:lnSpc>
                <a:spcPct val="90000"/>
              </a:lnSpc>
            </a:pPr>
            <a:r>
              <a:rPr lang="fr-FR" altLang="en-US" sz="1800" dirty="0" smtClean="0"/>
              <a:t>consommation de carburant - </a:t>
            </a:r>
            <a:r>
              <a:rPr lang="fr-FR" altLang="en-US" sz="1800" u="sng" dirty="0" smtClean="0"/>
              <a:t>X</a:t>
            </a:r>
            <a:r>
              <a:rPr lang="fr-FR" altLang="en-US" sz="1800" dirty="0" smtClean="0"/>
              <a:t> gallons de carburant (charge)</a:t>
            </a:r>
          </a:p>
          <a:p>
            <a:pPr lvl="2">
              <a:lnSpc>
                <a:spcPct val="90000"/>
              </a:lnSpc>
            </a:pPr>
            <a:r>
              <a:rPr lang="fr-FR" altLang="en-US" sz="1800" dirty="0" smtClean="0"/>
              <a:t>Pression différentielle de l'échappement dans le FAP – TBD- atteinte incomplète de différents niveaux de kpa</a:t>
            </a:r>
            <a:endParaRPr lang="fr-FR" sz="1800" dirty="0" smtClean="0"/>
          </a:p>
          <a:p>
            <a:pPr>
              <a:buFont typeface="Wingdings" pitchFamily="2" charset="2"/>
              <a:buChar char="ü"/>
            </a:pPr>
            <a:r>
              <a:rPr lang="fr-FR" sz="1800" b="1" dirty="0" smtClean="0"/>
              <a:t>La régénération dure environ : </a:t>
            </a:r>
          </a:p>
          <a:p>
            <a:pPr lvl="1">
              <a:buFont typeface="Wingdings" pitchFamily="2" charset="2"/>
              <a:buChar char="ü"/>
            </a:pPr>
            <a:r>
              <a:rPr lang="fr-FR" sz="1800" b="1" dirty="0" smtClean="0"/>
              <a:t>5 à 20 minutes (FPT) </a:t>
            </a:r>
          </a:p>
          <a:p>
            <a:pPr lvl="1">
              <a:buFont typeface="Wingdings" pitchFamily="2" charset="2"/>
              <a:buChar char="ü"/>
            </a:pPr>
            <a:r>
              <a:rPr lang="fr-FR" sz="1800" b="1" dirty="0" smtClean="0"/>
              <a:t>La régénération </a:t>
            </a:r>
            <a:r>
              <a:rPr lang="fr-FR" sz="1800" b="1" smtClean="0"/>
              <a:t>auto (active) </a:t>
            </a:r>
            <a:r>
              <a:rPr lang="fr-FR" sz="1800" b="1" dirty="0" smtClean="0"/>
              <a:t>des moteurs Isuzu dure 8 minutes       </a:t>
            </a:r>
            <a:r>
              <a:rPr lang="en-US" sz="1800" dirty="0" smtClean="0"/>
              <a:t>			</a:t>
            </a:r>
            <a:endParaRPr lang="fr-FR" sz="1800" dirty="0" smtClean="0"/>
          </a:p>
          <a:p>
            <a:pPr marL="1238250" lvl="3" indent="-381000">
              <a:buFontTx/>
              <a:buNone/>
            </a:pPr>
            <a:endParaRPr lang="fr-FR" sz="1800" dirty="0" smtClean="0"/>
          </a:p>
        </p:txBody>
      </p:sp>
      <p:sp>
        <p:nvSpPr>
          <p:cNvPr id="48132" name="Rectangle 3"/>
          <p:cNvSpPr>
            <a:spLocks noChangeArrowheads="1"/>
          </p:cNvSpPr>
          <p:nvPr/>
        </p:nvSpPr>
        <p:spPr bwMode="auto">
          <a:xfrm>
            <a:off x="1115616" y="836712"/>
            <a:ext cx="6336704" cy="427038"/>
          </a:xfrm>
          <a:prstGeom prst="rect">
            <a:avLst/>
          </a:prstGeom>
          <a:solidFill>
            <a:srgbClr val="FFFFCC"/>
          </a:solidFill>
          <a:ln>
            <a:solidFill>
              <a:schemeClr val="accent6"/>
            </a:solidFill>
          </a:ln>
          <a:extLst/>
        </p:spPr>
        <p:txBody>
          <a:bodyPr anchor="ctr"/>
          <a:lstStyle/>
          <a:p>
            <a:pPr algn="ctr"/>
            <a:r>
              <a:rPr lang="fr-FR" altLang="en-US" sz="2000" b="1" i="1" dirty="0" smtClean="0">
                <a:solidFill>
                  <a:srgbClr val="C00000"/>
                </a:solidFill>
                <a:latin typeface="Tahoma" pitchFamily="34" charset="0"/>
              </a:rPr>
              <a:t>Quand </a:t>
            </a:r>
            <a:r>
              <a:rPr lang="fr-FR" altLang="en-US" sz="2000" b="1" i="1" dirty="0">
                <a:solidFill>
                  <a:srgbClr val="C00000"/>
                </a:solidFill>
                <a:latin typeface="Tahoma" pitchFamily="34" charset="0"/>
              </a:rPr>
              <a:t>se déroule la régénération du FAP </a:t>
            </a:r>
            <a:r>
              <a:rPr lang="fr-FR" altLang="en-US" sz="2000" b="1" i="1" dirty="0" smtClean="0">
                <a:solidFill>
                  <a:srgbClr val="C00000"/>
                </a:solidFill>
                <a:latin typeface="Tahoma" pitchFamily="34" charset="0"/>
              </a:rPr>
              <a:t>?</a:t>
            </a:r>
            <a:endParaRPr lang="fr-FR" sz="2000" i="1" dirty="0">
              <a:solidFill>
                <a:srgbClr val="C00000"/>
              </a:solidFill>
              <a:latin typeface="Tahoma" pitchFamily="34" charset="0"/>
            </a:endParaRPr>
          </a:p>
        </p:txBody>
      </p:sp>
      <p:pic>
        <p:nvPicPr>
          <p:cNvPr id="48133"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7625" y="179388"/>
            <a:ext cx="1447800"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4" name="Text Box 4"/>
          <p:cNvSpPr txBox="1">
            <a:spLocks noChangeArrowheads="1"/>
          </p:cNvSpPr>
          <p:nvPr/>
        </p:nvSpPr>
        <p:spPr bwMode="auto">
          <a:xfrm>
            <a:off x="4953000" y="6477000"/>
            <a:ext cx="2743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fr-FR" sz="1400" b="1"/>
              <a:t>*Information préliminaire</a:t>
            </a:r>
          </a:p>
        </p:txBody>
      </p:sp>
    </p:spTree>
    <p:extLst>
      <p:ext uri="{BB962C8B-B14F-4D97-AF65-F5344CB8AC3E}">
        <p14:creationId xmlns:p14="http://schemas.microsoft.com/office/powerpoint/2010/main" val="2108974973"/>
      </p:ext>
    </p:extLst>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4"/>
          <p:cNvSpPr>
            <a:spLocks noGrp="1" noChangeArrowheads="1"/>
          </p:cNvSpPr>
          <p:nvPr>
            <p:ph type="title"/>
          </p:nvPr>
        </p:nvSpPr>
        <p:spPr>
          <a:xfrm>
            <a:off x="249238" y="1143000"/>
            <a:ext cx="7391400" cy="838200"/>
          </a:xfrm>
        </p:spPr>
        <p:txBody>
          <a:bodyPr/>
          <a:lstStyle/>
          <a:p>
            <a:r>
              <a:rPr lang="fr-FR" altLang="en-US" sz="1800" b="1" dirty="0" smtClean="0"/>
              <a:t>Deux modes de fonctionnement (suite)</a:t>
            </a:r>
            <a:r>
              <a:rPr sz="1800" dirty="0"/>
              <a:t/>
            </a:r>
            <a:br>
              <a:rPr sz="1800" dirty="0"/>
            </a:br>
            <a:endParaRPr lang="fr-FR" sz="1800" b="1" dirty="0" smtClean="0">
              <a:solidFill>
                <a:srgbClr val="C00000"/>
              </a:solidFill>
            </a:endParaRPr>
          </a:p>
        </p:txBody>
      </p:sp>
      <p:sp>
        <p:nvSpPr>
          <p:cNvPr id="49155" name="Rectangle 5"/>
          <p:cNvSpPr>
            <a:spLocks noGrp="1" noChangeArrowheads="1"/>
          </p:cNvSpPr>
          <p:nvPr>
            <p:ph idx="1"/>
          </p:nvPr>
        </p:nvSpPr>
        <p:spPr>
          <a:xfrm>
            <a:off x="533400" y="1770856"/>
            <a:ext cx="8143056" cy="1874168"/>
          </a:xfrm>
        </p:spPr>
        <p:txBody>
          <a:bodyPr/>
          <a:lstStyle/>
          <a:p>
            <a:pPr marL="495300" lvl="1" indent="-381000" algn="ctr">
              <a:buFontTx/>
              <a:buNone/>
            </a:pPr>
            <a:r>
              <a:rPr lang="fr-FR" sz="1800" dirty="0" smtClean="0">
                <a:solidFill>
                  <a:srgbClr val="C00000"/>
                </a:solidFill>
              </a:rPr>
              <a:t>Régénération active (forcée) du FAP</a:t>
            </a:r>
          </a:p>
          <a:p>
            <a:pPr marL="495300" lvl="1" indent="-381000">
              <a:buFont typeface="Arial" pitchFamily="34" charset="0"/>
              <a:buChar char="•"/>
            </a:pPr>
            <a:r>
              <a:rPr lang="fr-FR" sz="1600" dirty="0" smtClean="0"/>
              <a:t>Étalonnage complètement différent du moteur</a:t>
            </a:r>
          </a:p>
          <a:p>
            <a:pPr marL="495300" lvl="1" indent="-381000">
              <a:buFont typeface="Arial" pitchFamily="34" charset="0"/>
              <a:buChar char="•"/>
            </a:pPr>
            <a:r>
              <a:rPr lang="fr-FR" sz="1600" dirty="0" smtClean="0"/>
              <a:t>Conçue pour produire des températures élevées de l'échappement</a:t>
            </a:r>
          </a:p>
          <a:p>
            <a:pPr marL="495300" lvl="1" indent="-381000">
              <a:buFont typeface="Arial" pitchFamily="34" charset="0"/>
              <a:buChar char="•"/>
            </a:pPr>
            <a:r>
              <a:rPr lang="fr-FR" sz="1600" dirty="0" smtClean="0"/>
              <a:t>Le conducteur est informé par un témoin sur le tableau de bord que la régénération est en cours</a:t>
            </a:r>
          </a:p>
          <a:p>
            <a:pPr marL="495300" lvl="1" indent="-381000">
              <a:buFont typeface="Arial" pitchFamily="34" charset="0"/>
              <a:buChar char="•"/>
            </a:pPr>
            <a:r>
              <a:rPr lang="fr-FR" sz="1600" dirty="0" smtClean="0"/>
              <a:t>Interruption de la régénération au ralenti</a:t>
            </a:r>
          </a:p>
        </p:txBody>
      </p:sp>
      <p:sp>
        <p:nvSpPr>
          <p:cNvPr id="2" name="Rectangle 1"/>
          <p:cNvSpPr/>
          <p:nvPr/>
        </p:nvSpPr>
        <p:spPr>
          <a:xfrm>
            <a:off x="457200" y="3784972"/>
            <a:ext cx="8305800" cy="2308324"/>
          </a:xfrm>
          <a:prstGeom prst="rect">
            <a:avLst/>
          </a:prstGeom>
        </p:spPr>
        <p:txBody>
          <a:bodyPr>
            <a:spAutoFit/>
          </a:bodyPr>
          <a:lstStyle/>
          <a:p>
            <a:pPr>
              <a:defRPr/>
            </a:pPr>
            <a:r>
              <a:rPr lang="fr-FR" sz="1600" b="1" dirty="0">
                <a:solidFill>
                  <a:srgbClr val="C00000"/>
                </a:solidFill>
              </a:rPr>
              <a:t> 2 </a:t>
            </a:r>
            <a:r>
              <a:rPr lang="fr-FR" sz="1600" b="1" dirty="0" smtClean="0">
                <a:solidFill>
                  <a:srgbClr val="C00000"/>
                </a:solidFill>
              </a:rPr>
              <a:t>phases</a:t>
            </a:r>
          </a:p>
          <a:p>
            <a:pPr>
              <a:defRPr/>
            </a:pPr>
            <a:endParaRPr lang="fr-FR" sz="1600" dirty="0">
              <a:solidFill>
                <a:srgbClr val="C00000"/>
              </a:solidFill>
            </a:endParaRPr>
          </a:p>
          <a:p>
            <a:pPr>
              <a:defRPr/>
            </a:pPr>
            <a:r>
              <a:rPr lang="fr-FR" sz="1600" dirty="0" smtClean="0"/>
              <a:t>1. Réchauffage </a:t>
            </a:r>
            <a:r>
              <a:rPr lang="fr-FR" sz="1600" dirty="0"/>
              <a:t>du convertisseur catalytique et du filtre à 250 °C</a:t>
            </a:r>
          </a:p>
          <a:p>
            <a:pPr marL="800100" lvl="1" indent="-342900">
              <a:buFont typeface="Arial" pitchFamily="34" charset="0"/>
              <a:buChar char="•"/>
              <a:defRPr/>
            </a:pPr>
            <a:r>
              <a:rPr lang="fr-FR" sz="1600" dirty="0"/>
              <a:t>Réduction du débit d'air par la soupape d'air d'admission</a:t>
            </a:r>
          </a:p>
          <a:p>
            <a:pPr marL="800100" lvl="1" indent="-342900">
              <a:buFont typeface="Arial" pitchFamily="34" charset="0"/>
              <a:buChar char="•"/>
              <a:defRPr/>
            </a:pPr>
            <a:r>
              <a:rPr lang="fr-FR" sz="1600" dirty="0"/>
              <a:t>Contrôle de la suralimentation </a:t>
            </a:r>
          </a:p>
          <a:p>
            <a:pPr marL="800100" lvl="1" indent="-342900">
              <a:buFont typeface="Arial" pitchFamily="34" charset="0"/>
              <a:buChar char="•"/>
              <a:defRPr/>
            </a:pPr>
            <a:r>
              <a:rPr lang="fr-FR" sz="1600" dirty="0"/>
              <a:t>Réduction de la pression de la rampe</a:t>
            </a:r>
          </a:p>
          <a:p>
            <a:pPr marL="800100" lvl="1" indent="-342900">
              <a:buFont typeface="Arial" pitchFamily="34" charset="0"/>
              <a:buChar char="•"/>
              <a:defRPr/>
            </a:pPr>
            <a:r>
              <a:rPr lang="fr-FR" sz="1600" dirty="0"/>
              <a:t>Injection ultérieure par l'ajout d'injections</a:t>
            </a:r>
          </a:p>
          <a:p>
            <a:pPr>
              <a:defRPr/>
            </a:pPr>
            <a:endParaRPr lang="fr-FR" sz="1600" dirty="0" smtClean="0"/>
          </a:p>
          <a:p>
            <a:pPr>
              <a:defRPr/>
            </a:pPr>
            <a:r>
              <a:rPr lang="fr-FR" sz="1600" dirty="0" smtClean="0"/>
              <a:t>2</a:t>
            </a:r>
            <a:r>
              <a:rPr lang="fr-FR" sz="1600" dirty="0"/>
              <a:t>. </a:t>
            </a:r>
            <a:r>
              <a:rPr lang="fr-FR" sz="1600" dirty="0" smtClean="0"/>
              <a:t>Réchauffage </a:t>
            </a:r>
            <a:r>
              <a:rPr lang="fr-FR" sz="1600" dirty="0"/>
              <a:t>du filtre à la température de « combustion </a:t>
            </a:r>
            <a:r>
              <a:rPr lang="fr-FR" sz="1600" dirty="0" smtClean="0"/>
              <a:t>»</a:t>
            </a:r>
            <a:endParaRPr lang="fr-FR" sz="1600" dirty="0"/>
          </a:p>
        </p:txBody>
      </p:sp>
      <p:sp>
        <p:nvSpPr>
          <p:cNvPr id="49159" name="Text Box 4"/>
          <p:cNvSpPr txBox="1">
            <a:spLocks noChangeArrowheads="1"/>
          </p:cNvSpPr>
          <p:nvPr/>
        </p:nvSpPr>
        <p:spPr bwMode="auto">
          <a:xfrm>
            <a:off x="4953000" y="6477000"/>
            <a:ext cx="2743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fr-FR" sz="1400" b="1"/>
              <a:t>*Information préliminaire</a:t>
            </a:r>
          </a:p>
        </p:txBody>
      </p:sp>
      <p:sp>
        <p:nvSpPr>
          <p:cNvPr id="49160" name="Rectangle 3"/>
          <p:cNvSpPr>
            <a:spLocks noChangeArrowheads="1"/>
          </p:cNvSpPr>
          <p:nvPr/>
        </p:nvSpPr>
        <p:spPr bwMode="auto">
          <a:xfrm>
            <a:off x="1403648" y="553690"/>
            <a:ext cx="6503690" cy="427038"/>
          </a:xfrm>
          <a:prstGeom prst="rect">
            <a:avLst/>
          </a:prstGeom>
          <a:solidFill>
            <a:srgbClr val="FFFFCC"/>
          </a:solidFill>
          <a:ln>
            <a:solidFill>
              <a:schemeClr val="accent6"/>
            </a:solidFill>
          </a:ln>
          <a:extLst/>
        </p:spPr>
        <p:txBody>
          <a:bodyPr anchor="ctr"/>
          <a:lstStyle/>
          <a:p>
            <a:pPr algn="ctr"/>
            <a:r>
              <a:rPr lang="fr-FR" altLang="en-US" sz="2000" b="1" i="1" dirty="0" smtClean="0">
                <a:solidFill>
                  <a:srgbClr val="C00000"/>
                </a:solidFill>
                <a:latin typeface="Tahoma" pitchFamily="34" charset="0"/>
              </a:rPr>
              <a:t>Quand </a:t>
            </a:r>
            <a:r>
              <a:rPr lang="fr-FR" altLang="en-US" sz="2000" b="1" i="1" dirty="0">
                <a:solidFill>
                  <a:srgbClr val="C00000"/>
                </a:solidFill>
                <a:latin typeface="Tahoma" pitchFamily="34" charset="0"/>
              </a:rPr>
              <a:t>se déroule la régénération du FAP </a:t>
            </a:r>
            <a:r>
              <a:rPr lang="fr-FR" altLang="en-US" sz="2000" b="1" i="1" dirty="0" smtClean="0">
                <a:solidFill>
                  <a:srgbClr val="C00000"/>
                </a:solidFill>
                <a:latin typeface="Tahoma" pitchFamily="34" charset="0"/>
              </a:rPr>
              <a:t>?</a:t>
            </a:r>
            <a:endParaRPr lang="fr-FR" sz="2000" i="1" dirty="0">
              <a:solidFill>
                <a:srgbClr val="C00000"/>
              </a:solidFill>
              <a:latin typeface="Tahoma" pitchFamily="34" charset="0"/>
            </a:endParaRPr>
          </a:p>
        </p:txBody>
      </p:sp>
    </p:spTree>
    <p:extLst>
      <p:ext uri="{BB962C8B-B14F-4D97-AF65-F5344CB8AC3E}">
        <p14:creationId xmlns:p14="http://schemas.microsoft.com/office/powerpoint/2010/main" val="3275440128"/>
      </p:ext>
    </p:extLst>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996952"/>
            <a:ext cx="9144000" cy="3375283"/>
          </a:xfrm>
          <a:prstGeom prst="rect">
            <a:avLst/>
          </a:prstGeom>
        </p:spPr>
        <p:txBody>
          <a:bodyPr wrap="square">
            <a:spAutoFit/>
          </a:bodyPr>
          <a:lstStyle/>
          <a:p>
            <a:pPr marL="285750" indent="-285750">
              <a:lnSpc>
                <a:spcPts val="1600"/>
              </a:lnSpc>
              <a:buFont typeface="Wingdings" pitchFamily="2" charset="2"/>
              <a:buChar char="Ø"/>
              <a:defRPr/>
            </a:pPr>
            <a:r>
              <a:rPr lang="fr-FR" sz="1400" dirty="0"/>
              <a:t>Pour augmenter la température, le carburant est injecté dans différents points de l'échappement où il réagit avec le COD </a:t>
            </a:r>
          </a:p>
          <a:p>
            <a:pPr marL="285750" indent="-285750">
              <a:lnSpc>
                <a:spcPts val="1600"/>
              </a:lnSpc>
              <a:buFont typeface="Wingdings" pitchFamily="2" charset="2"/>
              <a:buChar char="Ø"/>
              <a:defRPr/>
            </a:pPr>
            <a:r>
              <a:rPr lang="fr-FR" sz="1400" dirty="0"/>
              <a:t>Les injecteurs sont capables d'injecter plusieurs fois du carburant au cours de chaque cycle de combustion  </a:t>
            </a:r>
          </a:p>
          <a:p>
            <a:pPr marL="1200150" lvl="2" indent="-285750">
              <a:lnSpc>
                <a:spcPts val="1600"/>
              </a:lnSpc>
              <a:buFont typeface="Wingdings" pitchFamily="2" charset="2"/>
              <a:buChar char="Ø"/>
              <a:defRPr/>
            </a:pPr>
            <a:endParaRPr lang="fr-FR" sz="1400" dirty="0"/>
          </a:p>
          <a:p>
            <a:pPr marL="1200150" lvl="2" indent="-285750">
              <a:lnSpc>
                <a:spcPts val="1600"/>
              </a:lnSpc>
              <a:buFont typeface="Wingdings" pitchFamily="2" charset="2"/>
              <a:buChar char="Ø"/>
              <a:defRPr/>
            </a:pPr>
            <a:endParaRPr lang="fr-FR" sz="1400" dirty="0"/>
          </a:p>
          <a:p>
            <a:pPr marL="1200150" lvl="2" indent="-285750">
              <a:lnSpc>
                <a:spcPts val="1600"/>
              </a:lnSpc>
              <a:buFont typeface="Wingdings" pitchFamily="2" charset="2"/>
              <a:buChar char="Ø"/>
              <a:defRPr/>
            </a:pPr>
            <a:endParaRPr lang="fr-FR" sz="1400" dirty="0"/>
          </a:p>
          <a:p>
            <a:pPr lvl="2">
              <a:lnSpc>
                <a:spcPts val="1600"/>
              </a:lnSpc>
              <a:defRPr/>
            </a:pPr>
            <a:endParaRPr lang="fr-FR" sz="1400" dirty="0"/>
          </a:p>
          <a:p>
            <a:pPr marL="1200150" lvl="2" indent="-285750">
              <a:lnSpc>
                <a:spcPts val="1600"/>
              </a:lnSpc>
              <a:buFont typeface="Wingdings" pitchFamily="2" charset="2"/>
              <a:buChar char="Ø"/>
              <a:defRPr/>
            </a:pPr>
            <a:endParaRPr lang="fr-FR" sz="1400" dirty="0"/>
          </a:p>
          <a:p>
            <a:pPr marL="1200150" lvl="2" indent="-285750">
              <a:lnSpc>
                <a:spcPts val="1600"/>
              </a:lnSpc>
              <a:buFont typeface="Wingdings" pitchFamily="2" charset="2"/>
              <a:buChar char="Ø"/>
              <a:defRPr/>
            </a:pPr>
            <a:endParaRPr lang="fr-FR" sz="1400" dirty="0"/>
          </a:p>
          <a:p>
            <a:pPr lvl="2">
              <a:lnSpc>
                <a:spcPts val="1600"/>
              </a:lnSpc>
              <a:defRPr/>
            </a:pPr>
            <a:endParaRPr lang="fr-FR" sz="1400" dirty="0"/>
          </a:p>
          <a:p>
            <a:pPr marL="285750" indent="-285750">
              <a:lnSpc>
                <a:spcPts val="1600"/>
              </a:lnSpc>
              <a:buFont typeface="Wingdings" pitchFamily="2" charset="2"/>
              <a:buChar char="Ø"/>
              <a:defRPr/>
            </a:pPr>
            <a:r>
              <a:rPr lang="fr-FR" sz="1400" dirty="0"/>
              <a:t>Pendant la régénération, la post-injection et l'injection ultérieure provoquent une hausse de la température de l'échappement et la combustion des PM. Lorsque la température dépasse 250 </a:t>
            </a:r>
            <a:r>
              <a:rPr lang="fr-FR" sz="1400" baseline="30000" dirty="0"/>
              <a:t>o</a:t>
            </a:r>
            <a:r>
              <a:rPr lang="fr-FR" sz="1400" dirty="0"/>
              <a:t>C (482 </a:t>
            </a:r>
            <a:r>
              <a:rPr lang="fr-FR" sz="1400" baseline="30000" dirty="0"/>
              <a:t>o</a:t>
            </a:r>
            <a:r>
              <a:rPr lang="fr-FR" sz="1400" dirty="0"/>
              <a:t>F) au niveau du COD, une injection supplémentaire se produit afin de favoriser l'augmentation ultérieure de la température des gaz d'échappement à plus de 600 °C (1 100 °F) dans le FAP  </a:t>
            </a:r>
          </a:p>
          <a:p>
            <a:pPr marL="285750" indent="-285750">
              <a:lnSpc>
                <a:spcPts val="1600"/>
              </a:lnSpc>
              <a:buFont typeface="Wingdings" pitchFamily="2" charset="2"/>
              <a:buChar char="Ø"/>
              <a:defRPr/>
            </a:pPr>
            <a:r>
              <a:rPr lang="fr-FR" sz="1400" dirty="0"/>
              <a:t>L'objectif est d'accumuler progressivement de la chaleur afin de brûler les PM, et non de provoquer une hausse initiale de chaleur extrême susceptible d'endommager le </a:t>
            </a:r>
            <a:r>
              <a:rPr lang="fr-FR" sz="1400" dirty="0" smtClean="0"/>
              <a:t>FAP</a:t>
            </a:r>
            <a:endParaRPr lang="fr-FR" sz="1400" dirty="0"/>
          </a:p>
        </p:txBody>
      </p:sp>
      <p:pic>
        <p:nvPicPr>
          <p:cNvPr id="5017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8400" y="3645024"/>
            <a:ext cx="3584575"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0" name="TextBox 1"/>
          <p:cNvSpPr txBox="1">
            <a:spLocks noChangeArrowheads="1"/>
          </p:cNvSpPr>
          <p:nvPr/>
        </p:nvSpPr>
        <p:spPr bwMode="auto">
          <a:xfrm>
            <a:off x="1839913" y="548680"/>
            <a:ext cx="5540399" cy="412934"/>
          </a:xfrm>
          <a:prstGeom prst="rect">
            <a:avLst/>
          </a:prstGeom>
          <a:solidFill>
            <a:srgbClr val="FFFFCC"/>
          </a:solidFill>
          <a:ln>
            <a:solidFill>
              <a:schemeClr val="accent6"/>
            </a:solidFill>
          </a:ln>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ts val="2500"/>
              </a:lnSpc>
            </a:pPr>
            <a:r>
              <a:rPr lang="fr-FR" sz="2000" b="1" dirty="0">
                <a:solidFill>
                  <a:srgbClr val="C00000"/>
                </a:solidFill>
              </a:rPr>
              <a:t>La méthode de </a:t>
            </a:r>
            <a:r>
              <a:rPr lang="fr-FR" sz="2000" b="1" dirty="0" smtClean="0">
                <a:solidFill>
                  <a:srgbClr val="C00000"/>
                </a:solidFill>
              </a:rPr>
              <a:t>régénération de </a:t>
            </a:r>
            <a:r>
              <a:rPr lang="fr-FR" sz="2000" b="1" dirty="0">
                <a:solidFill>
                  <a:srgbClr val="C00000"/>
                </a:solidFill>
              </a:rPr>
              <a:t>« dosage »</a:t>
            </a:r>
          </a:p>
        </p:txBody>
      </p:sp>
      <p:pic>
        <p:nvPicPr>
          <p:cNvPr id="5018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8" y="85725"/>
            <a:ext cx="1847851"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0183" name="Group 5"/>
          <p:cNvGrpSpPr>
            <a:grpSpLocks/>
          </p:cNvGrpSpPr>
          <p:nvPr/>
        </p:nvGrpSpPr>
        <p:grpSpPr bwMode="auto">
          <a:xfrm>
            <a:off x="762000" y="1484391"/>
            <a:ext cx="6248400" cy="1621117"/>
            <a:chOff x="528" y="2121"/>
            <a:chExt cx="4656" cy="1560"/>
          </a:xfrm>
        </p:grpSpPr>
        <p:sp>
          <p:nvSpPr>
            <p:cNvPr id="50186" name="Text Box 6"/>
            <p:cNvSpPr txBox="1">
              <a:spLocks noChangeArrowheads="1"/>
            </p:cNvSpPr>
            <p:nvPr/>
          </p:nvSpPr>
          <p:spPr bwMode="auto">
            <a:xfrm>
              <a:off x="1776" y="3326"/>
              <a:ext cx="572" cy="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pPr>
              <a:r>
                <a:rPr lang="fr-FR" dirty="0">
                  <a:latin typeface="GM Sans Regular"/>
                </a:rPr>
                <a:t> COD</a:t>
              </a:r>
            </a:p>
          </p:txBody>
        </p:sp>
        <p:sp>
          <p:nvSpPr>
            <p:cNvPr id="50187" name="AutoShape 7"/>
            <p:cNvSpPr>
              <a:spLocks noChangeArrowheads="1"/>
            </p:cNvSpPr>
            <p:nvPr/>
          </p:nvSpPr>
          <p:spPr bwMode="auto">
            <a:xfrm>
              <a:off x="3456" y="2208"/>
              <a:ext cx="1229" cy="1080"/>
            </a:xfrm>
            <a:prstGeom prst="flowChartMagneticDrum">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0188" name="AutoShape 8"/>
            <p:cNvSpPr>
              <a:spLocks noChangeArrowheads="1"/>
            </p:cNvSpPr>
            <p:nvPr/>
          </p:nvSpPr>
          <p:spPr bwMode="auto">
            <a:xfrm>
              <a:off x="1776" y="2208"/>
              <a:ext cx="538" cy="1080"/>
            </a:xfrm>
            <a:prstGeom prst="flowChartMagneticDrum">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0189" name="Text Box 9"/>
            <p:cNvSpPr txBox="1">
              <a:spLocks noChangeArrowheads="1"/>
            </p:cNvSpPr>
            <p:nvPr/>
          </p:nvSpPr>
          <p:spPr bwMode="auto">
            <a:xfrm>
              <a:off x="3648" y="3314"/>
              <a:ext cx="685" cy="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pPr>
              <a:r>
                <a:rPr lang="fr-FR" dirty="0" smtClean="0">
                  <a:latin typeface="GM Sans Regular"/>
                </a:rPr>
                <a:t>FAP</a:t>
              </a:r>
              <a:endParaRPr lang="fr-FR" dirty="0">
                <a:latin typeface="GM Sans Regular"/>
              </a:endParaRPr>
            </a:p>
          </p:txBody>
        </p:sp>
        <p:sp>
          <p:nvSpPr>
            <p:cNvPr id="50190" name="AutoShape 10"/>
            <p:cNvSpPr>
              <a:spLocks noChangeArrowheads="1"/>
            </p:cNvSpPr>
            <p:nvPr/>
          </p:nvSpPr>
          <p:spPr bwMode="auto">
            <a:xfrm>
              <a:off x="1008" y="2586"/>
              <a:ext cx="624" cy="324"/>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58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BFF85"/>
            </a:solidFill>
            <a:ln w="9525">
              <a:solidFill>
                <a:schemeClr val="tx1"/>
              </a:solidFill>
              <a:miter lim="800000"/>
              <a:headEnd/>
              <a:tailEnd/>
            </a:ln>
          </p:spPr>
          <p:txBody>
            <a:bodyPr wrap="none" anchor="ctr"/>
            <a:lstStyle/>
            <a:p>
              <a:endParaRPr lang="it-IT"/>
            </a:p>
          </p:txBody>
        </p:sp>
        <p:sp>
          <p:nvSpPr>
            <p:cNvPr id="50191" name="Text Box 11"/>
            <p:cNvSpPr txBox="1">
              <a:spLocks noChangeArrowheads="1"/>
            </p:cNvSpPr>
            <p:nvPr/>
          </p:nvSpPr>
          <p:spPr bwMode="auto">
            <a:xfrm>
              <a:off x="528" y="2208"/>
              <a:ext cx="912"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pPr>
              <a:endParaRPr lang="en-US">
                <a:latin typeface="GM Sans Regular"/>
                <a:cs typeface="Arial" pitchFamily="34" charset="0"/>
              </a:endParaRPr>
            </a:p>
          </p:txBody>
        </p:sp>
        <p:sp>
          <p:nvSpPr>
            <p:cNvPr id="50192" name="AutoShape 12"/>
            <p:cNvSpPr>
              <a:spLocks noChangeArrowheads="1"/>
            </p:cNvSpPr>
            <p:nvPr/>
          </p:nvSpPr>
          <p:spPr bwMode="auto">
            <a:xfrm>
              <a:off x="2208" y="2586"/>
              <a:ext cx="1200" cy="324"/>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6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bg2"/>
            </a:solidFill>
            <a:ln w="9525">
              <a:solidFill>
                <a:schemeClr val="tx1"/>
              </a:solidFill>
              <a:miter lim="800000"/>
              <a:headEnd/>
              <a:tailEnd/>
            </a:ln>
          </p:spPr>
          <p:txBody>
            <a:bodyPr wrap="none" anchor="ctr"/>
            <a:lstStyle/>
            <a:p>
              <a:endParaRPr lang="it-IT"/>
            </a:p>
          </p:txBody>
        </p:sp>
        <p:sp>
          <p:nvSpPr>
            <p:cNvPr id="50193" name="Text Box 13"/>
            <p:cNvSpPr txBox="1">
              <a:spLocks noChangeArrowheads="1"/>
            </p:cNvSpPr>
            <p:nvPr/>
          </p:nvSpPr>
          <p:spPr bwMode="auto">
            <a:xfrm>
              <a:off x="576" y="2910"/>
              <a:ext cx="1056"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pPr>
              <a:r>
                <a:rPr lang="fr-FR">
                  <a:latin typeface="GM Sans Regular"/>
                </a:rPr>
                <a:t>T échap &gt;250 °C</a:t>
              </a:r>
            </a:p>
          </p:txBody>
        </p:sp>
        <p:sp>
          <p:nvSpPr>
            <p:cNvPr id="50194" name="Text Box 14"/>
            <p:cNvSpPr txBox="1">
              <a:spLocks noChangeArrowheads="1"/>
            </p:cNvSpPr>
            <p:nvPr/>
          </p:nvSpPr>
          <p:spPr bwMode="auto">
            <a:xfrm>
              <a:off x="2448" y="2910"/>
              <a:ext cx="1056"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pPr>
              <a:r>
                <a:rPr lang="fr-FR">
                  <a:latin typeface="GM Sans Regular"/>
                </a:rPr>
                <a:t>T échap &gt;600 °C</a:t>
              </a:r>
            </a:p>
          </p:txBody>
        </p:sp>
        <p:sp>
          <p:nvSpPr>
            <p:cNvPr id="50195" name="AutoShape 15"/>
            <p:cNvSpPr>
              <a:spLocks noChangeArrowheads="1"/>
            </p:cNvSpPr>
            <p:nvPr/>
          </p:nvSpPr>
          <p:spPr bwMode="auto">
            <a:xfrm>
              <a:off x="4608" y="2586"/>
              <a:ext cx="576" cy="324"/>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bg2"/>
            </a:solidFill>
            <a:ln w="9525">
              <a:solidFill>
                <a:schemeClr val="tx1"/>
              </a:solidFill>
              <a:miter lim="800000"/>
              <a:headEnd/>
              <a:tailEnd/>
            </a:ln>
          </p:spPr>
          <p:txBody>
            <a:bodyPr wrap="none" anchor="ctr"/>
            <a:lstStyle/>
            <a:p>
              <a:endParaRPr lang="it-IT"/>
            </a:p>
          </p:txBody>
        </p:sp>
        <p:sp>
          <p:nvSpPr>
            <p:cNvPr id="50196" name="AutoShape 16"/>
            <p:cNvSpPr>
              <a:spLocks noChangeArrowheads="1"/>
            </p:cNvSpPr>
            <p:nvPr/>
          </p:nvSpPr>
          <p:spPr bwMode="auto">
            <a:xfrm>
              <a:off x="3456" y="2208"/>
              <a:ext cx="1199" cy="1022"/>
            </a:xfrm>
            <a:prstGeom prst="irregularSeal2">
              <a:avLst/>
            </a:prstGeom>
            <a:solidFill>
              <a:srgbClr val="FF99CC"/>
            </a:solidFill>
            <a:ln w="9525">
              <a:solidFill>
                <a:schemeClr val="tx1"/>
              </a:solidFill>
              <a:miter lim="800000"/>
              <a:headEnd/>
              <a:tailEnd/>
            </a:ln>
          </p:spPr>
          <p:txBody>
            <a:bodyPr wrap="none" anchor="ctr"/>
            <a:lstStyle/>
            <a:p>
              <a:pPr algn="ctr" eaLnBrk="0" hangingPunct="0"/>
              <a:r>
                <a:rPr lang="fr-FR" sz="1300" b="1" dirty="0">
                  <a:solidFill>
                    <a:schemeClr val="bg1"/>
                  </a:solidFill>
                  <a:latin typeface="GM Sans Regular"/>
                </a:rPr>
                <a:t>Oxydation </a:t>
              </a:r>
              <a:r>
                <a:rPr lang="fr-FR" sz="1300" b="1" dirty="0" smtClean="0">
                  <a:solidFill>
                    <a:schemeClr val="bg1"/>
                  </a:solidFill>
                  <a:latin typeface="GM Sans Regular"/>
                </a:rPr>
                <a:t/>
              </a:r>
              <a:br>
                <a:rPr lang="fr-FR" sz="1300" b="1" dirty="0" smtClean="0">
                  <a:solidFill>
                    <a:schemeClr val="bg1"/>
                  </a:solidFill>
                  <a:latin typeface="GM Sans Regular"/>
                </a:rPr>
              </a:br>
              <a:r>
                <a:rPr lang="fr-FR" sz="1300" b="1" dirty="0" smtClean="0">
                  <a:solidFill>
                    <a:schemeClr val="bg1"/>
                  </a:solidFill>
                  <a:latin typeface="GM Sans Regular"/>
                </a:rPr>
                <a:t>de </a:t>
              </a:r>
              <a:r>
                <a:rPr lang="fr-FR" sz="1300" b="1" dirty="0">
                  <a:solidFill>
                    <a:schemeClr val="bg1"/>
                  </a:solidFill>
                  <a:latin typeface="GM Sans Regular"/>
                </a:rPr>
                <a:t>la suie</a:t>
              </a:r>
            </a:p>
          </p:txBody>
        </p:sp>
        <p:sp>
          <p:nvSpPr>
            <p:cNvPr id="50197" name="AutoShape 17"/>
            <p:cNvSpPr>
              <a:spLocks noChangeArrowheads="1"/>
            </p:cNvSpPr>
            <p:nvPr/>
          </p:nvSpPr>
          <p:spPr bwMode="auto">
            <a:xfrm>
              <a:off x="1543" y="2121"/>
              <a:ext cx="1019" cy="1039"/>
            </a:xfrm>
            <a:prstGeom prst="irregularSeal2">
              <a:avLst/>
            </a:prstGeom>
            <a:solidFill>
              <a:srgbClr val="FF99CC"/>
            </a:solidFill>
            <a:ln w="9525">
              <a:solidFill>
                <a:schemeClr val="tx1"/>
              </a:solidFill>
              <a:miter lim="800000"/>
              <a:headEnd/>
              <a:tailEnd/>
            </a:ln>
          </p:spPr>
          <p:txBody>
            <a:bodyPr wrap="none" anchor="ctr"/>
            <a:lstStyle/>
            <a:p>
              <a:pPr algn="ctr" eaLnBrk="0" hangingPunct="0"/>
              <a:r>
                <a:rPr lang="fr-FR" sz="1300" b="1" dirty="0" smtClean="0">
                  <a:solidFill>
                    <a:schemeClr val="bg1"/>
                  </a:solidFill>
                  <a:latin typeface="GM Sans Regular"/>
                </a:rPr>
                <a:t>Oxydation</a:t>
              </a:r>
              <a:br>
                <a:rPr lang="fr-FR" sz="1300" b="1" dirty="0" smtClean="0">
                  <a:solidFill>
                    <a:schemeClr val="bg1"/>
                  </a:solidFill>
                  <a:latin typeface="GM Sans Regular"/>
                </a:rPr>
              </a:br>
              <a:r>
                <a:rPr lang="fr-FR" sz="1300" b="1" dirty="0" smtClean="0">
                  <a:solidFill>
                    <a:schemeClr val="bg1"/>
                  </a:solidFill>
                  <a:latin typeface="GM Sans Regular"/>
                </a:rPr>
                <a:t> </a:t>
              </a:r>
              <a:r>
                <a:rPr lang="fr-FR" sz="1300" b="1" dirty="0">
                  <a:solidFill>
                    <a:schemeClr val="bg1"/>
                  </a:solidFill>
                  <a:latin typeface="GM Sans Regular"/>
                </a:rPr>
                <a:t>du HC</a:t>
              </a:r>
            </a:p>
          </p:txBody>
        </p:sp>
      </p:grpSp>
      <p:sp>
        <p:nvSpPr>
          <p:cNvPr id="20" name="Rectangle 3"/>
          <p:cNvSpPr txBox="1">
            <a:spLocks noChangeArrowheads="1"/>
          </p:cNvSpPr>
          <p:nvPr/>
        </p:nvSpPr>
        <p:spPr>
          <a:xfrm>
            <a:off x="596900" y="1122363"/>
            <a:ext cx="2312988" cy="452437"/>
          </a:xfrm>
          <a:prstGeom prst="rect">
            <a:avLst/>
          </a:prstGeom>
          <a:noFill/>
        </p:spPr>
        <p:txBody>
          <a:bodyPr>
            <a:normAutofit fontScale="40000" lnSpcReduction="20000"/>
          </a:bodyPr>
          <a:lstStyle>
            <a:lvl1pPr marL="381000" indent="-381000" algn="l" rtl="0" eaLnBrk="1" fontAlgn="base" hangingPunct="1">
              <a:spcBef>
                <a:spcPct val="20000"/>
              </a:spcBef>
              <a:spcAft>
                <a:spcPct val="0"/>
              </a:spcAft>
              <a:buFont typeface="Webdings" pitchFamily="18" charset="2"/>
              <a:buChar char="="/>
              <a:defRPr sz="2000">
                <a:solidFill>
                  <a:srgbClr val="1C1C1C"/>
                </a:solidFill>
                <a:latin typeface="+mn-lt"/>
                <a:ea typeface="+mn-ea"/>
                <a:cs typeface="+mn-cs"/>
              </a:defRPr>
            </a:lvl1pPr>
            <a:lvl2pPr marL="723900" indent="-342900" algn="l" rtl="0" eaLnBrk="1" fontAlgn="base" hangingPunct="1">
              <a:spcBef>
                <a:spcPct val="20000"/>
              </a:spcBef>
              <a:spcAft>
                <a:spcPct val="0"/>
              </a:spcAft>
              <a:buFont typeface="Wingdings 3" pitchFamily="18" charset="2"/>
              <a:buChar char=""/>
              <a:defRPr>
                <a:solidFill>
                  <a:srgbClr val="1C1C1C"/>
                </a:solidFill>
                <a:latin typeface="+mn-lt"/>
              </a:defRPr>
            </a:lvl2pPr>
            <a:lvl3pPr marL="1066800" indent="-304800" algn="l" rtl="0" eaLnBrk="1" fontAlgn="base" hangingPunct="1">
              <a:spcBef>
                <a:spcPct val="20000"/>
              </a:spcBef>
              <a:spcAft>
                <a:spcPct val="0"/>
              </a:spcAft>
              <a:buFont typeface="Wingdings 2" pitchFamily="18" charset="2"/>
              <a:buChar char=""/>
              <a:defRPr sz="1600">
                <a:solidFill>
                  <a:srgbClr val="1C1C1C"/>
                </a:solidFill>
                <a:latin typeface="+mn-lt"/>
              </a:defRPr>
            </a:lvl3pPr>
            <a:lvl4pPr marL="1409700" indent="-266700" algn="l" rtl="0" eaLnBrk="1" fontAlgn="base" hangingPunct="1">
              <a:spcBef>
                <a:spcPct val="20000"/>
              </a:spcBef>
              <a:spcAft>
                <a:spcPct val="0"/>
              </a:spcAft>
              <a:buFont typeface="Times" pitchFamily="18" charset="0"/>
              <a:defRPr sz="1400">
                <a:solidFill>
                  <a:srgbClr val="1C1C1C"/>
                </a:solidFill>
                <a:latin typeface="+mn-lt"/>
              </a:defRPr>
            </a:lvl4pPr>
            <a:lvl5pPr marL="1790700" indent="-266700" algn="l" rtl="0" eaLnBrk="1" fontAlgn="base" hangingPunct="1">
              <a:spcBef>
                <a:spcPct val="20000"/>
              </a:spcBef>
              <a:spcAft>
                <a:spcPct val="0"/>
              </a:spcAft>
              <a:buFont typeface="Times" pitchFamily="18" charset="0"/>
              <a:defRPr sz="1400">
                <a:solidFill>
                  <a:srgbClr val="1C1C1C"/>
                </a:solidFill>
                <a:latin typeface="+mn-lt"/>
              </a:defRPr>
            </a:lvl5pPr>
            <a:lvl6pPr marL="2247900" indent="-266700" algn="l" rtl="0" eaLnBrk="1" fontAlgn="base" hangingPunct="1">
              <a:spcBef>
                <a:spcPct val="20000"/>
              </a:spcBef>
              <a:spcAft>
                <a:spcPct val="0"/>
              </a:spcAft>
              <a:buFont typeface="Times" pitchFamily="18" charset="0"/>
              <a:defRPr sz="1400">
                <a:solidFill>
                  <a:srgbClr val="1C1C1C"/>
                </a:solidFill>
                <a:latin typeface="+mn-lt"/>
              </a:defRPr>
            </a:lvl6pPr>
            <a:lvl7pPr marL="2705100" indent="-266700" algn="l" rtl="0" eaLnBrk="1" fontAlgn="base" hangingPunct="1">
              <a:spcBef>
                <a:spcPct val="20000"/>
              </a:spcBef>
              <a:spcAft>
                <a:spcPct val="0"/>
              </a:spcAft>
              <a:buFont typeface="Times" pitchFamily="18" charset="0"/>
              <a:defRPr sz="1400">
                <a:solidFill>
                  <a:srgbClr val="1C1C1C"/>
                </a:solidFill>
                <a:latin typeface="+mn-lt"/>
              </a:defRPr>
            </a:lvl7pPr>
            <a:lvl8pPr marL="3162300" indent="-266700" algn="l" rtl="0" eaLnBrk="1" fontAlgn="base" hangingPunct="1">
              <a:spcBef>
                <a:spcPct val="20000"/>
              </a:spcBef>
              <a:spcAft>
                <a:spcPct val="0"/>
              </a:spcAft>
              <a:buFont typeface="Times" pitchFamily="18" charset="0"/>
              <a:defRPr sz="1400">
                <a:solidFill>
                  <a:srgbClr val="1C1C1C"/>
                </a:solidFill>
                <a:latin typeface="+mn-lt"/>
              </a:defRPr>
            </a:lvl8pPr>
            <a:lvl9pPr marL="3619500" indent="-266700" algn="l" rtl="0" eaLnBrk="1" fontAlgn="base" hangingPunct="1">
              <a:spcBef>
                <a:spcPct val="20000"/>
              </a:spcBef>
              <a:spcAft>
                <a:spcPct val="0"/>
              </a:spcAft>
              <a:buFont typeface="Times" pitchFamily="18" charset="0"/>
              <a:defRPr sz="1400">
                <a:solidFill>
                  <a:srgbClr val="1C1C1C"/>
                </a:solidFill>
                <a:latin typeface="+mn-lt"/>
              </a:defRPr>
            </a:lvl9pPr>
          </a:lstStyle>
          <a:p>
            <a:pPr lvl="3">
              <a:lnSpc>
                <a:spcPct val="40000"/>
              </a:lnSpc>
              <a:defRPr/>
            </a:pPr>
            <a:endParaRPr lang="fr-FR" dirty="0" smtClean="0">
              <a:solidFill>
                <a:srgbClr val="FE000C"/>
              </a:solidFill>
            </a:endParaRPr>
          </a:p>
          <a:p>
            <a:pPr lvl="1">
              <a:lnSpc>
                <a:spcPct val="80000"/>
              </a:lnSpc>
              <a:buFontTx/>
              <a:buNone/>
              <a:defRPr/>
            </a:pPr>
            <a:r>
              <a:rPr lang="fr-FR" dirty="0" smtClean="0">
                <a:solidFill>
                  <a:srgbClr val="FE000C"/>
                </a:solidFill>
              </a:rPr>
              <a:t>Première étape…. </a:t>
            </a:r>
          </a:p>
          <a:p>
            <a:pPr lvl="1">
              <a:lnSpc>
                <a:spcPct val="120000"/>
              </a:lnSpc>
              <a:buFontTx/>
              <a:buNone/>
              <a:defRPr/>
            </a:pPr>
            <a:r>
              <a:rPr lang="fr-FR" altLang="en-US" dirty="0" smtClean="0"/>
              <a:t>Réchauffage des gaz d'échappement vers le COD &gt; 480 °F</a:t>
            </a:r>
          </a:p>
          <a:p>
            <a:pPr lvl="2">
              <a:lnSpc>
                <a:spcPct val="80000"/>
              </a:lnSpc>
              <a:buFontTx/>
              <a:buNone/>
              <a:defRPr/>
            </a:pPr>
            <a:endParaRPr lang="fr-FR" sz="2800" dirty="0"/>
          </a:p>
        </p:txBody>
      </p:sp>
      <p:sp>
        <p:nvSpPr>
          <p:cNvPr id="21" name="Rectangle 4"/>
          <p:cNvSpPr txBox="1">
            <a:spLocks noChangeArrowheads="1"/>
          </p:cNvSpPr>
          <p:nvPr/>
        </p:nvSpPr>
        <p:spPr>
          <a:xfrm>
            <a:off x="4206875" y="1117600"/>
            <a:ext cx="3413125" cy="457200"/>
          </a:xfrm>
          <a:prstGeom prst="rect">
            <a:avLst/>
          </a:prstGeom>
        </p:spPr>
        <p:txBody>
          <a:bodyPr>
            <a:normAutofit fontScale="40000" lnSpcReduction="20000"/>
          </a:bodyPr>
          <a:lstStyle>
            <a:lvl1pPr marL="381000" indent="-381000" algn="l" rtl="0" eaLnBrk="1" fontAlgn="base" hangingPunct="1">
              <a:spcBef>
                <a:spcPct val="20000"/>
              </a:spcBef>
              <a:spcAft>
                <a:spcPct val="0"/>
              </a:spcAft>
              <a:buFont typeface="Webdings" pitchFamily="18" charset="2"/>
              <a:buChar char="="/>
              <a:defRPr sz="2000">
                <a:solidFill>
                  <a:srgbClr val="1C1C1C"/>
                </a:solidFill>
                <a:latin typeface="+mn-lt"/>
                <a:ea typeface="+mn-ea"/>
                <a:cs typeface="+mn-cs"/>
              </a:defRPr>
            </a:lvl1pPr>
            <a:lvl2pPr marL="723900" indent="-342900" algn="l" rtl="0" eaLnBrk="1" fontAlgn="base" hangingPunct="1">
              <a:spcBef>
                <a:spcPct val="20000"/>
              </a:spcBef>
              <a:spcAft>
                <a:spcPct val="0"/>
              </a:spcAft>
              <a:buFont typeface="Wingdings 3" pitchFamily="18" charset="2"/>
              <a:buChar char=""/>
              <a:defRPr>
                <a:solidFill>
                  <a:srgbClr val="1C1C1C"/>
                </a:solidFill>
                <a:latin typeface="+mn-lt"/>
              </a:defRPr>
            </a:lvl2pPr>
            <a:lvl3pPr marL="1066800" indent="-304800" algn="l" rtl="0" eaLnBrk="1" fontAlgn="base" hangingPunct="1">
              <a:spcBef>
                <a:spcPct val="20000"/>
              </a:spcBef>
              <a:spcAft>
                <a:spcPct val="0"/>
              </a:spcAft>
              <a:buFont typeface="Wingdings 2" pitchFamily="18" charset="2"/>
              <a:buChar char=""/>
              <a:defRPr sz="1600">
                <a:solidFill>
                  <a:srgbClr val="1C1C1C"/>
                </a:solidFill>
                <a:latin typeface="+mn-lt"/>
              </a:defRPr>
            </a:lvl3pPr>
            <a:lvl4pPr marL="1409700" indent="-266700" algn="l" rtl="0" eaLnBrk="1" fontAlgn="base" hangingPunct="1">
              <a:spcBef>
                <a:spcPct val="20000"/>
              </a:spcBef>
              <a:spcAft>
                <a:spcPct val="0"/>
              </a:spcAft>
              <a:buFont typeface="Times" pitchFamily="18" charset="0"/>
              <a:defRPr sz="1400">
                <a:solidFill>
                  <a:srgbClr val="1C1C1C"/>
                </a:solidFill>
                <a:latin typeface="+mn-lt"/>
              </a:defRPr>
            </a:lvl4pPr>
            <a:lvl5pPr marL="1790700" indent="-266700" algn="l" rtl="0" eaLnBrk="1" fontAlgn="base" hangingPunct="1">
              <a:spcBef>
                <a:spcPct val="20000"/>
              </a:spcBef>
              <a:spcAft>
                <a:spcPct val="0"/>
              </a:spcAft>
              <a:buFont typeface="Times" pitchFamily="18" charset="0"/>
              <a:defRPr sz="1400">
                <a:solidFill>
                  <a:srgbClr val="1C1C1C"/>
                </a:solidFill>
                <a:latin typeface="+mn-lt"/>
              </a:defRPr>
            </a:lvl5pPr>
            <a:lvl6pPr marL="2247900" indent="-266700" algn="l" rtl="0" eaLnBrk="1" fontAlgn="base" hangingPunct="1">
              <a:spcBef>
                <a:spcPct val="20000"/>
              </a:spcBef>
              <a:spcAft>
                <a:spcPct val="0"/>
              </a:spcAft>
              <a:buFont typeface="Times" pitchFamily="18" charset="0"/>
              <a:defRPr sz="1400">
                <a:solidFill>
                  <a:srgbClr val="1C1C1C"/>
                </a:solidFill>
                <a:latin typeface="+mn-lt"/>
              </a:defRPr>
            </a:lvl6pPr>
            <a:lvl7pPr marL="2705100" indent="-266700" algn="l" rtl="0" eaLnBrk="1" fontAlgn="base" hangingPunct="1">
              <a:spcBef>
                <a:spcPct val="20000"/>
              </a:spcBef>
              <a:spcAft>
                <a:spcPct val="0"/>
              </a:spcAft>
              <a:buFont typeface="Times" pitchFamily="18" charset="0"/>
              <a:defRPr sz="1400">
                <a:solidFill>
                  <a:srgbClr val="1C1C1C"/>
                </a:solidFill>
                <a:latin typeface="+mn-lt"/>
              </a:defRPr>
            </a:lvl7pPr>
            <a:lvl8pPr marL="3162300" indent="-266700" algn="l" rtl="0" eaLnBrk="1" fontAlgn="base" hangingPunct="1">
              <a:spcBef>
                <a:spcPct val="20000"/>
              </a:spcBef>
              <a:spcAft>
                <a:spcPct val="0"/>
              </a:spcAft>
              <a:buFont typeface="Times" pitchFamily="18" charset="0"/>
              <a:defRPr sz="1400">
                <a:solidFill>
                  <a:srgbClr val="1C1C1C"/>
                </a:solidFill>
                <a:latin typeface="+mn-lt"/>
              </a:defRPr>
            </a:lvl8pPr>
            <a:lvl9pPr marL="3619500" indent="-266700" algn="l" rtl="0" eaLnBrk="1" fontAlgn="base" hangingPunct="1">
              <a:spcBef>
                <a:spcPct val="20000"/>
              </a:spcBef>
              <a:spcAft>
                <a:spcPct val="0"/>
              </a:spcAft>
              <a:buFont typeface="Times" pitchFamily="18" charset="0"/>
              <a:defRPr sz="1400">
                <a:solidFill>
                  <a:srgbClr val="1C1C1C"/>
                </a:solidFill>
                <a:latin typeface="+mn-lt"/>
              </a:defRPr>
            </a:lvl9pPr>
          </a:lstStyle>
          <a:p>
            <a:pPr lvl="1">
              <a:lnSpc>
                <a:spcPct val="120000"/>
              </a:lnSpc>
              <a:defRPr/>
            </a:pPr>
            <a:r>
              <a:rPr lang="fr-FR" dirty="0" smtClean="0">
                <a:solidFill>
                  <a:srgbClr val="FE000C"/>
                </a:solidFill>
              </a:rPr>
              <a:t>Deuxième étape….</a:t>
            </a:r>
            <a:r>
              <a:rPr lang="fr-FR" dirty="0" smtClean="0"/>
              <a:t>Introduction d'une post-injection ultérieure de carburant d'oxydation dans le COD pour réchauffer l'échappement à une température d'environ 1 100 °F</a:t>
            </a:r>
            <a:endParaRPr lang="fr-FR" sz="2000" dirty="0"/>
          </a:p>
        </p:txBody>
      </p:sp>
    </p:spTree>
    <p:extLst>
      <p:ext uri="{BB962C8B-B14F-4D97-AF65-F5344CB8AC3E}">
        <p14:creationId xmlns:p14="http://schemas.microsoft.com/office/powerpoint/2010/main" val="25866144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4400" y="4535488"/>
            <a:ext cx="7330008" cy="173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3" name="Rectangle 4"/>
          <p:cNvSpPr>
            <a:spLocks noGrp="1" noChangeArrowheads="1"/>
          </p:cNvSpPr>
          <p:nvPr>
            <p:ph type="title"/>
          </p:nvPr>
        </p:nvSpPr>
        <p:spPr>
          <a:xfrm>
            <a:off x="755576" y="260648"/>
            <a:ext cx="5367456" cy="488840"/>
          </a:xfrm>
          <a:solidFill>
            <a:srgbClr val="FFFFCC"/>
          </a:solidFill>
          <a:ln>
            <a:solidFill>
              <a:schemeClr val="accent6"/>
            </a:solidFill>
          </a:ln>
        </p:spPr>
        <p:txBody>
          <a:bodyPr/>
          <a:lstStyle/>
          <a:p>
            <a:r>
              <a:rPr lang="fr-FR" sz="2000" b="1" spc="-50" dirty="0" smtClean="0"/>
              <a:t> Capteur de pression différentielle (DPS)</a:t>
            </a:r>
          </a:p>
        </p:txBody>
      </p:sp>
      <p:pic>
        <p:nvPicPr>
          <p:cNvPr id="51206" name="Picture 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2514600"/>
            <a:ext cx="18288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Text Box 19"/>
          <p:cNvSpPr txBox="1">
            <a:spLocks noChangeArrowheads="1"/>
          </p:cNvSpPr>
          <p:nvPr/>
        </p:nvSpPr>
        <p:spPr bwMode="auto">
          <a:xfrm>
            <a:off x="1295400" y="5045075"/>
            <a:ext cx="702101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buFontTx/>
              <a:buChar char="•"/>
            </a:pPr>
            <a:r>
              <a:rPr lang="fr-FR" sz="1600" b="1" dirty="0"/>
              <a:t> 5 volts de référence, circuit 3 fils</a:t>
            </a:r>
          </a:p>
          <a:p>
            <a:pPr eaLnBrk="1" hangingPunct="1">
              <a:buFontTx/>
              <a:buChar char="•"/>
            </a:pPr>
            <a:r>
              <a:rPr lang="fr-FR" sz="1600" b="1" dirty="0"/>
              <a:t> Diagnostic similaire à un capteur de suralimentation</a:t>
            </a:r>
          </a:p>
          <a:p>
            <a:pPr lvl="1" eaLnBrk="1" hangingPunct="1">
              <a:buFontTx/>
              <a:buChar char="•"/>
            </a:pPr>
            <a:r>
              <a:rPr lang="fr-FR" sz="1600" b="1" dirty="0"/>
              <a:t> 2 conduites d'échantillonnage (1 déduite de l'autre)</a:t>
            </a:r>
          </a:p>
        </p:txBody>
      </p:sp>
      <p:sp>
        <p:nvSpPr>
          <p:cNvPr id="34837" name="Text Box 21"/>
          <p:cNvSpPr txBox="1">
            <a:spLocks noChangeArrowheads="1"/>
          </p:cNvSpPr>
          <p:nvPr/>
        </p:nvSpPr>
        <p:spPr bwMode="auto">
          <a:xfrm>
            <a:off x="1400174" y="4583113"/>
            <a:ext cx="5620098" cy="400110"/>
          </a:xfrm>
          <a:prstGeom prst="rect">
            <a:avLst/>
          </a:prstGeom>
          <a:noFill/>
          <a:ln w="9525">
            <a:solidFill>
              <a:schemeClr val="tx1"/>
            </a:solidFill>
            <a:miter lim="800000"/>
            <a:headEnd/>
            <a:tailEnd/>
          </a:ln>
          <a:effectLst/>
        </p:spPr>
        <p:txBody>
          <a:bodyPr wrap="square">
            <a:spAutoFit/>
          </a:bodyPr>
          <a:lstStyle/>
          <a:p>
            <a:pPr eaLnBrk="0" hangingPunct="0">
              <a:defRPr/>
            </a:pPr>
            <a:r>
              <a:rPr lang="fr-FR" sz="2000" dirty="0">
                <a:solidFill>
                  <a:srgbClr val="0033CC"/>
                </a:solidFill>
                <a:latin typeface="+mj-lt"/>
              </a:rPr>
              <a:t>Permet de mesurer la charge de suie du filtre</a:t>
            </a:r>
          </a:p>
        </p:txBody>
      </p:sp>
      <p:pic>
        <p:nvPicPr>
          <p:cNvPr id="51209" name="Picture 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15088" y="228600"/>
            <a:ext cx="2652712"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0" name="Picture 1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95400" y="1219200"/>
            <a:ext cx="434340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ular Callout 11"/>
          <p:cNvSpPr/>
          <p:nvPr/>
        </p:nvSpPr>
        <p:spPr>
          <a:xfrm>
            <a:off x="2938462" y="912812"/>
            <a:ext cx="1201490" cy="612775"/>
          </a:xfrm>
          <a:prstGeom prst="wedgeRectCallout">
            <a:avLst>
              <a:gd name="adj1" fmla="val 31858"/>
              <a:gd name="adj2" fmla="val 92816"/>
            </a:avLst>
          </a:prstGeom>
          <a:solidFill>
            <a:srgbClr val="C00000"/>
          </a:solidFill>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fr-FR" sz="1200" b="1" dirty="0">
                <a:solidFill>
                  <a:schemeClr val="bg1"/>
                </a:solidFill>
              </a:rPr>
              <a:t>Capteur de pression différentielle</a:t>
            </a:r>
          </a:p>
        </p:txBody>
      </p:sp>
      <p:sp>
        <p:nvSpPr>
          <p:cNvPr id="13" name="Rectangular Callout 12"/>
          <p:cNvSpPr/>
          <p:nvPr/>
        </p:nvSpPr>
        <p:spPr>
          <a:xfrm>
            <a:off x="5612912" y="3157538"/>
            <a:ext cx="1407360" cy="762000"/>
          </a:xfrm>
          <a:prstGeom prst="wedgeRectCallout">
            <a:avLst>
              <a:gd name="adj1" fmla="val -122426"/>
              <a:gd name="adj2" fmla="val -97579"/>
            </a:avLst>
          </a:prstGeom>
          <a:solidFill>
            <a:srgbClr val="C00000"/>
          </a:solidFill>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fr-FR" sz="1200" b="1" dirty="0">
                <a:solidFill>
                  <a:schemeClr val="bg1"/>
                </a:solidFill>
              </a:rPr>
              <a:t>Orifice de mesure de la pression différentielle</a:t>
            </a:r>
          </a:p>
        </p:txBody>
      </p:sp>
      <p:sp>
        <p:nvSpPr>
          <p:cNvPr id="14" name="Rectangular Callout 13"/>
          <p:cNvSpPr/>
          <p:nvPr/>
        </p:nvSpPr>
        <p:spPr>
          <a:xfrm>
            <a:off x="4267200" y="3714750"/>
            <a:ext cx="1240904" cy="762000"/>
          </a:xfrm>
          <a:prstGeom prst="wedgeRectCallout">
            <a:avLst>
              <a:gd name="adj1" fmla="val -101469"/>
              <a:gd name="adj2" fmla="val -119373"/>
            </a:avLst>
          </a:prstGeom>
          <a:solidFill>
            <a:srgbClr val="C00000"/>
          </a:solidFill>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fr-FR" sz="1200" b="1" dirty="0">
                <a:solidFill>
                  <a:schemeClr val="bg1"/>
                </a:solidFill>
              </a:rPr>
              <a:t>Orifice de mesure de la pression différentielle</a:t>
            </a:r>
          </a:p>
        </p:txBody>
      </p:sp>
      <p:sp>
        <p:nvSpPr>
          <p:cNvPr id="15" name="Rectangular Callout 14"/>
          <p:cNvSpPr/>
          <p:nvPr/>
        </p:nvSpPr>
        <p:spPr>
          <a:xfrm>
            <a:off x="539552" y="3360738"/>
            <a:ext cx="1135261" cy="612775"/>
          </a:xfrm>
          <a:prstGeom prst="wedgeRectCallout">
            <a:avLst>
              <a:gd name="adj1" fmla="val 179617"/>
              <a:gd name="adj2" fmla="val -133717"/>
            </a:avLst>
          </a:prstGeom>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fr-FR" sz="1200" dirty="0">
                <a:solidFill>
                  <a:schemeClr val="tx1"/>
                </a:solidFill>
              </a:rPr>
              <a:t>Catalyseur d'oxydation diesel</a:t>
            </a:r>
          </a:p>
        </p:txBody>
      </p:sp>
      <p:sp>
        <p:nvSpPr>
          <p:cNvPr id="16" name="Rectangular Callout 15"/>
          <p:cNvSpPr/>
          <p:nvPr/>
        </p:nvSpPr>
        <p:spPr>
          <a:xfrm>
            <a:off x="486054" y="1197340"/>
            <a:ext cx="914400" cy="612775"/>
          </a:xfrm>
          <a:prstGeom prst="wedgeRectCallout">
            <a:avLst>
              <a:gd name="adj1" fmla="val 280837"/>
              <a:gd name="adj2" fmla="val 161097"/>
            </a:avLst>
          </a:prstGeom>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fr-FR" sz="1200" dirty="0" smtClean="0">
                <a:solidFill>
                  <a:schemeClr val="tx1"/>
                </a:solidFill>
              </a:rPr>
              <a:t>Filtre à particules diesel</a:t>
            </a:r>
            <a:endParaRPr lang="fr-FR" sz="1200" dirty="0">
              <a:solidFill>
                <a:schemeClr val="tx1"/>
              </a:solidFill>
              <a:cs typeface="Arial" pitchFamily="34" charset="0"/>
            </a:endParaRPr>
          </a:p>
        </p:txBody>
      </p:sp>
      <p:sp>
        <p:nvSpPr>
          <p:cNvPr id="17" name="Rectangular Callout 16"/>
          <p:cNvSpPr/>
          <p:nvPr/>
        </p:nvSpPr>
        <p:spPr>
          <a:xfrm>
            <a:off x="0" y="4277022"/>
            <a:ext cx="1235198" cy="612775"/>
          </a:xfrm>
          <a:prstGeom prst="wedgeRectCallout">
            <a:avLst>
              <a:gd name="adj1" fmla="val 178766"/>
              <a:gd name="adj2" fmla="val -133956"/>
            </a:avLst>
          </a:prstGeom>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fr-FR" sz="1200" dirty="0">
                <a:solidFill>
                  <a:schemeClr val="tx1"/>
                </a:solidFill>
              </a:rPr>
              <a:t>Entrée de l'échappement</a:t>
            </a:r>
          </a:p>
        </p:txBody>
      </p:sp>
      <p:sp>
        <p:nvSpPr>
          <p:cNvPr id="18" name="Rectangular Callout 17"/>
          <p:cNvSpPr/>
          <p:nvPr/>
        </p:nvSpPr>
        <p:spPr>
          <a:xfrm>
            <a:off x="5148064" y="1196752"/>
            <a:ext cx="1296144" cy="515369"/>
          </a:xfrm>
          <a:prstGeom prst="wedgeRectCallout">
            <a:avLst>
              <a:gd name="adj1" fmla="val -91971"/>
              <a:gd name="adj2" fmla="val -20051"/>
            </a:avLst>
          </a:prstGeom>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fr-FR" sz="1200" dirty="0">
                <a:solidFill>
                  <a:schemeClr val="tx1"/>
                </a:solidFill>
              </a:rPr>
              <a:t>Sortie de l'échappement</a:t>
            </a:r>
          </a:p>
        </p:txBody>
      </p:sp>
    </p:spTree>
    <p:extLst>
      <p:ext uri="{BB962C8B-B14F-4D97-AF65-F5344CB8AC3E}">
        <p14:creationId xmlns:p14="http://schemas.microsoft.com/office/powerpoint/2010/main" val="1299035431"/>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24063" y="2209800"/>
            <a:ext cx="3919537" cy="294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03325" y="5143500"/>
            <a:ext cx="6705600"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Rectangle 4"/>
          <p:cNvSpPr>
            <a:spLocks noGrp="1" noChangeArrowheads="1"/>
          </p:cNvSpPr>
          <p:nvPr>
            <p:ph type="title"/>
          </p:nvPr>
        </p:nvSpPr>
        <p:spPr>
          <a:xfrm>
            <a:off x="304800" y="527720"/>
            <a:ext cx="8001000" cy="381000"/>
          </a:xfrm>
        </p:spPr>
        <p:txBody>
          <a:bodyPr/>
          <a:lstStyle/>
          <a:p>
            <a:pPr algn="l">
              <a:lnSpc>
                <a:spcPts val="2700"/>
              </a:lnSpc>
            </a:pPr>
            <a:r>
              <a:rPr lang="fr-FR" sz="2000" dirty="0" smtClean="0"/>
              <a:t>Capteurs de température de l'échappement FAP</a:t>
            </a:r>
          </a:p>
        </p:txBody>
      </p:sp>
      <p:sp>
        <p:nvSpPr>
          <p:cNvPr id="52230" name="Rectangle 11"/>
          <p:cNvSpPr>
            <a:spLocks noChangeArrowheads="1"/>
          </p:cNvSpPr>
          <p:nvPr/>
        </p:nvSpPr>
        <p:spPr bwMode="auto">
          <a:xfrm>
            <a:off x="1676400" y="4495800"/>
            <a:ext cx="5943600" cy="1295400"/>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buFontTx/>
              <a:buChar char="•"/>
            </a:pPr>
            <a:endParaRPr lang="en-US" sz="2000" b="1"/>
          </a:p>
          <a:p>
            <a:pPr marL="342900" indent="-342900">
              <a:spcBef>
                <a:spcPct val="20000"/>
              </a:spcBef>
              <a:buFontTx/>
              <a:buChar char="•"/>
            </a:pPr>
            <a:endParaRPr lang="en-US" sz="2800" b="1"/>
          </a:p>
          <a:p>
            <a:pPr marL="342900" indent="-342900">
              <a:spcBef>
                <a:spcPct val="20000"/>
              </a:spcBef>
              <a:buFontTx/>
              <a:buChar char="•"/>
            </a:pPr>
            <a:endParaRPr lang="en-US" sz="2800" b="1"/>
          </a:p>
          <a:p>
            <a:pPr marL="742950" lvl="1" indent="-285750">
              <a:spcBef>
                <a:spcPct val="20000"/>
              </a:spcBef>
            </a:pPr>
            <a:endParaRPr lang="en-US" sz="2800" b="1"/>
          </a:p>
          <a:p>
            <a:pPr marL="342900" indent="-342900">
              <a:spcBef>
                <a:spcPct val="20000"/>
              </a:spcBef>
              <a:buFontTx/>
              <a:buChar char="•"/>
            </a:pPr>
            <a:endParaRPr lang="en-US" sz="2800" b="1"/>
          </a:p>
        </p:txBody>
      </p:sp>
      <p:sp>
        <p:nvSpPr>
          <p:cNvPr id="52231" name="Rectangle 12"/>
          <p:cNvSpPr>
            <a:spLocks noChangeArrowheads="1"/>
          </p:cNvSpPr>
          <p:nvPr/>
        </p:nvSpPr>
        <p:spPr bwMode="auto">
          <a:xfrm>
            <a:off x="1203325" y="5143500"/>
            <a:ext cx="7086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7800" indent="-177800">
              <a:buFontTx/>
              <a:buChar char="-"/>
            </a:pPr>
            <a:r>
              <a:rPr lang="fr-FR" sz="1600" b="1" dirty="0" smtClean="0"/>
              <a:t>Tension </a:t>
            </a:r>
            <a:r>
              <a:rPr lang="fr-FR" sz="1600" b="1" dirty="0"/>
              <a:t>de polarisation 5 volts, circuit 2 fils</a:t>
            </a:r>
            <a:r>
              <a:rPr lang="en-US" sz="1600" b="1" dirty="0"/>
              <a:t>	</a:t>
            </a:r>
          </a:p>
          <a:p>
            <a:pPr marL="177800" indent="-177800"/>
            <a:r>
              <a:rPr lang="fr-FR" sz="1600" b="1" dirty="0" smtClean="0"/>
              <a:t>-	Les </a:t>
            </a:r>
            <a:r>
              <a:rPr lang="fr-FR" sz="1600" b="1" dirty="0"/>
              <a:t>capteurs détectent les points de déclenchement de l'injection de carburant pendant la </a:t>
            </a:r>
            <a:r>
              <a:rPr lang="fr-FR" sz="1600" b="1" dirty="0" smtClean="0"/>
              <a:t>régénération</a:t>
            </a:r>
            <a:endParaRPr lang="fr-FR" sz="1600" b="1" dirty="0"/>
          </a:p>
        </p:txBody>
      </p:sp>
      <p:sp>
        <p:nvSpPr>
          <p:cNvPr id="33808" name="AutoShape 16"/>
          <p:cNvSpPr>
            <a:spLocks noChangeArrowheads="1"/>
          </p:cNvSpPr>
          <p:nvPr/>
        </p:nvSpPr>
        <p:spPr bwMode="auto">
          <a:xfrm>
            <a:off x="3686908" y="990599"/>
            <a:ext cx="3549388" cy="1142257"/>
          </a:xfrm>
          <a:prstGeom prst="wedgeRoundRectCallout">
            <a:avLst>
              <a:gd name="adj1" fmla="val -54227"/>
              <a:gd name="adj2" fmla="val 127381"/>
              <a:gd name="adj3" fmla="val 16667"/>
            </a:avLst>
          </a:prstGeom>
          <a:ln>
            <a:headEnd/>
            <a:tailEnd/>
          </a:ln>
        </p:spPr>
        <p:style>
          <a:lnRef idx="0">
            <a:schemeClr val="accent1"/>
          </a:lnRef>
          <a:fillRef idx="3">
            <a:schemeClr val="accent1"/>
          </a:fillRef>
          <a:effectRef idx="3">
            <a:schemeClr val="accent1"/>
          </a:effectRef>
          <a:fontRef idx="minor">
            <a:schemeClr val="lt1"/>
          </a:fontRef>
        </p:style>
        <p:txBody>
          <a:bodyPr/>
          <a:lstStyle/>
          <a:p>
            <a:pPr algn="ctr">
              <a:defRPr/>
            </a:pPr>
            <a:r>
              <a:rPr lang="fr-FR" sz="1200" b="1" u="sng" dirty="0">
                <a:solidFill>
                  <a:schemeClr val="tx1"/>
                </a:solidFill>
              </a:rPr>
              <a:t>Capteur de température - pré FAP :</a:t>
            </a:r>
            <a:r>
              <a:rPr lang="fr-FR" dirty="0" smtClean="0"/>
              <a:t> </a:t>
            </a:r>
          </a:p>
          <a:p>
            <a:pPr marL="171450" indent="-171450">
              <a:buFont typeface="Wingdings" pitchFamily="2" charset="2"/>
              <a:buChar char="§"/>
              <a:defRPr/>
            </a:pPr>
            <a:r>
              <a:rPr lang="fr-FR" sz="1200" b="1" dirty="0">
                <a:solidFill>
                  <a:schemeClr val="tx1"/>
                </a:solidFill>
              </a:rPr>
              <a:t>mesure la température des gaz d'échappement  </a:t>
            </a:r>
            <a:r>
              <a:rPr lang="fr-FR" sz="1200" b="1" dirty="0" smtClean="0">
                <a:solidFill>
                  <a:schemeClr val="tx1"/>
                </a:solidFill>
              </a:rPr>
              <a:t>à </a:t>
            </a:r>
            <a:r>
              <a:rPr lang="fr-FR" sz="1200" b="1" dirty="0">
                <a:solidFill>
                  <a:schemeClr val="tx1"/>
                </a:solidFill>
              </a:rPr>
              <a:t>l'entrée du FAP</a:t>
            </a:r>
          </a:p>
          <a:p>
            <a:pPr marL="171450" indent="-171450">
              <a:buFont typeface="Wingdings" pitchFamily="2" charset="2"/>
              <a:buChar char="§"/>
              <a:defRPr/>
            </a:pPr>
            <a:r>
              <a:rPr lang="fr-FR" sz="1200" b="1" dirty="0">
                <a:solidFill>
                  <a:schemeClr val="tx1"/>
                </a:solidFill>
              </a:rPr>
              <a:t>Surveille et commande l'injection ultérieure pour la régénération</a:t>
            </a:r>
          </a:p>
          <a:p>
            <a:pPr algn="ctr">
              <a:defRPr/>
            </a:pPr>
            <a:endParaRPr lang="fr-FR" sz="1200" b="1" dirty="0">
              <a:solidFill>
                <a:schemeClr val="tx1"/>
              </a:solidFill>
            </a:endParaRPr>
          </a:p>
        </p:txBody>
      </p:sp>
      <p:sp>
        <p:nvSpPr>
          <p:cNvPr id="52235" name="Text Box 17"/>
          <p:cNvSpPr txBox="1">
            <a:spLocks noChangeArrowheads="1"/>
          </p:cNvSpPr>
          <p:nvPr/>
        </p:nvSpPr>
        <p:spPr bwMode="auto">
          <a:xfrm>
            <a:off x="8289925" y="19415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en-US">
              <a:cs typeface="Arial" pitchFamily="34" charset="0"/>
            </a:endParaRPr>
          </a:p>
        </p:txBody>
      </p:sp>
      <p:pic>
        <p:nvPicPr>
          <p:cNvPr id="52236" name="Picture 3" descr="D:\users\vp431\Documents\Engines class 2011\DPF Skids\F5 DPF\IMG_174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00775" y="2209800"/>
            <a:ext cx="28384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ounded Rectangular Callout 1"/>
          <p:cNvSpPr/>
          <p:nvPr/>
        </p:nvSpPr>
        <p:spPr>
          <a:xfrm>
            <a:off x="152400" y="1187756"/>
            <a:ext cx="3267472" cy="1521164"/>
          </a:xfrm>
          <a:prstGeom prst="wedgeRoundRectCallout">
            <a:avLst>
              <a:gd name="adj1" fmla="val 34330"/>
              <a:gd name="adj2" fmla="val 77164"/>
              <a:gd name="adj3" fmla="val 16667"/>
            </a:avLst>
          </a:prstGeom>
        </p:spPr>
        <p:style>
          <a:lnRef idx="0">
            <a:schemeClr val="accent1"/>
          </a:lnRef>
          <a:fillRef idx="3">
            <a:schemeClr val="accent1"/>
          </a:fillRef>
          <a:effectRef idx="3">
            <a:schemeClr val="accent1"/>
          </a:effectRef>
          <a:fontRef idx="minor">
            <a:schemeClr val="lt1"/>
          </a:fontRef>
        </p:style>
        <p:txBody>
          <a:bodyPr anchor="ctr"/>
          <a:lstStyle/>
          <a:p>
            <a:pPr eaLnBrk="0" hangingPunct="0">
              <a:spcBef>
                <a:spcPct val="50000"/>
              </a:spcBef>
              <a:defRPr/>
            </a:pPr>
            <a:r>
              <a:rPr lang="fr-FR" dirty="0" smtClean="0"/>
              <a:t>   </a:t>
            </a:r>
            <a:r>
              <a:rPr lang="fr-FR" sz="1200" b="1" u="sng" dirty="0">
                <a:solidFill>
                  <a:schemeClr val="tx1"/>
                </a:solidFill>
              </a:rPr>
              <a:t>Capteur de température - pré COD :</a:t>
            </a:r>
          </a:p>
          <a:p>
            <a:pPr marL="171450" indent="-171450" eaLnBrk="0" hangingPunct="0">
              <a:spcBef>
                <a:spcPct val="50000"/>
              </a:spcBef>
              <a:buFont typeface="Wingdings" pitchFamily="2" charset="2"/>
              <a:buChar char="§"/>
              <a:defRPr/>
            </a:pPr>
            <a:r>
              <a:rPr lang="fr-FR" sz="1200" b="1" dirty="0">
                <a:solidFill>
                  <a:schemeClr val="tx1"/>
                </a:solidFill>
              </a:rPr>
              <a:t>surveille le réchauffage pour pouvoir démarrer la régénération</a:t>
            </a:r>
          </a:p>
          <a:p>
            <a:pPr marL="171450" indent="-171450" eaLnBrk="0" hangingPunct="0">
              <a:spcBef>
                <a:spcPct val="50000"/>
              </a:spcBef>
              <a:buFont typeface="Wingdings" pitchFamily="2" charset="2"/>
              <a:buChar char="§"/>
              <a:defRPr/>
            </a:pPr>
            <a:r>
              <a:rPr lang="fr-FR" sz="1200" b="1" dirty="0">
                <a:solidFill>
                  <a:schemeClr val="tx1"/>
                </a:solidFill>
              </a:rPr>
              <a:t>Maintient les températures de régénération correctes et protège le système  </a:t>
            </a:r>
          </a:p>
        </p:txBody>
      </p:sp>
      <p:sp>
        <p:nvSpPr>
          <p:cNvPr id="52240" name="TextBox 2"/>
          <p:cNvSpPr txBox="1">
            <a:spLocks noChangeArrowheads="1"/>
          </p:cNvSpPr>
          <p:nvPr/>
        </p:nvSpPr>
        <p:spPr bwMode="auto">
          <a:xfrm>
            <a:off x="3248025" y="3403600"/>
            <a:ext cx="8763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200" b="1"/>
              <a:t> COD</a:t>
            </a:r>
          </a:p>
        </p:txBody>
      </p:sp>
      <p:sp>
        <p:nvSpPr>
          <p:cNvPr id="52241" name="TextBox 21"/>
          <p:cNvSpPr txBox="1">
            <a:spLocks noChangeArrowheads="1"/>
          </p:cNvSpPr>
          <p:nvPr/>
        </p:nvSpPr>
        <p:spPr bwMode="auto">
          <a:xfrm>
            <a:off x="3870325" y="3265488"/>
            <a:ext cx="8763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200" b="1"/>
              <a:t>FAP</a:t>
            </a:r>
          </a:p>
        </p:txBody>
      </p:sp>
    </p:spTree>
    <p:extLst>
      <p:ext uri="{BB962C8B-B14F-4D97-AF65-F5344CB8AC3E}">
        <p14:creationId xmlns:p14="http://schemas.microsoft.com/office/powerpoint/2010/main" val="3622793806"/>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Rectangle 4"/>
          <p:cNvSpPr/>
          <p:nvPr/>
        </p:nvSpPr>
        <p:spPr>
          <a:xfrm>
            <a:off x="4038600" y="4629150"/>
            <a:ext cx="4876800" cy="17716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058" name="Rectangle 2"/>
          <p:cNvSpPr>
            <a:spLocks noGrp="1" noChangeArrowheads="1"/>
          </p:cNvSpPr>
          <p:nvPr>
            <p:ph type="title"/>
          </p:nvPr>
        </p:nvSpPr>
        <p:spPr>
          <a:xfrm>
            <a:off x="179512" y="5187280"/>
            <a:ext cx="3814763" cy="762000"/>
          </a:xfrm>
        </p:spPr>
        <p:txBody>
          <a:bodyPr>
            <a:normAutofit/>
          </a:bodyPr>
          <a:lstStyle/>
          <a:p>
            <a:pPr>
              <a:defRPr/>
            </a:pPr>
            <a:r>
              <a:rPr lang="fr-FR" sz="1600" dirty="0">
                <a:solidFill>
                  <a:srgbClr val="C00000"/>
                </a:solidFill>
              </a:rPr>
              <a:t>* Cycle de post-injection pour maintenir la température et protéger le FAP</a:t>
            </a:r>
          </a:p>
        </p:txBody>
      </p:sp>
      <p:sp>
        <p:nvSpPr>
          <p:cNvPr id="53252" name="Rectangle 3"/>
          <p:cNvSpPr>
            <a:spLocks noGrp="1" noChangeArrowheads="1"/>
          </p:cNvSpPr>
          <p:nvPr>
            <p:ph sz="half" idx="1"/>
          </p:nvPr>
        </p:nvSpPr>
        <p:spPr>
          <a:xfrm>
            <a:off x="6365304" y="1524000"/>
            <a:ext cx="2743200" cy="4221163"/>
          </a:xfrm>
        </p:spPr>
        <p:txBody>
          <a:bodyPr/>
          <a:lstStyle/>
          <a:p>
            <a:pPr>
              <a:buFont typeface="Wingdings" pitchFamily="2" charset="2"/>
              <a:buChar char="q"/>
            </a:pPr>
            <a:r>
              <a:rPr lang="fr-FR" sz="2000" spc="-50" dirty="0" smtClean="0"/>
              <a:t>Un ajustement du carburant a lieu si la température du FAP dépasse 700 °C </a:t>
            </a:r>
            <a:br>
              <a:rPr lang="fr-FR" sz="2000" spc="-50" dirty="0" smtClean="0"/>
            </a:br>
            <a:r>
              <a:rPr lang="fr-FR" sz="2000" spc="-50" dirty="0" smtClean="0"/>
              <a:t>(à haute vitesse)</a:t>
            </a:r>
          </a:p>
          <a:p>
            <a:pPr>
              <a:buFont typeface="Wingdings" pitchFamily="2" charset="2"/>
              <a:buChar char="q"/>
            </a:pPr>
            <a:r>
              <a:rPr lang="fr-FR" sz="2000" spc="-50" dirty="0" smtClean="0"/>
              <a:t>Les températures doivent être contrôlées attentivement</a:t>
            </a:r>
          </a:p>
        </p:txBody>
      </p:sp>
      <p:sp>
        <p:nvSpPr>
          <p:cNvPr id="45061" name="Rectangle 5"/>
          <p:cNvSpPr>
            <a:spLocks noChangeArrowheads="1"/>
          </p:cNvSpPr>
          <p:nvPr/>
        </p:nvSpPr>
        <p:spPr bwMode="auto">
          <a:xfrm>
            <a:off x="1907704" y="796642"/>
            <a:ext cx="5402826" cy="400110"/>
          </a:xfrm>
          <a:prstGeom prst="rect">
            <a:avLst/>
          </a:prstGeom>
          <a:solidFill>
            <a:srgbClr val="FFFFCC"/>
          </a:solidFill>
          <a:ln w="9525">
            <a:solidFill>
              <a:schemeClr val="accent6"/>
            </a:solidFill>
            <a:miter lim="800000"/>
            <a:headEnd/>
            <a:tailEnd/>
          </a:ln>
          <a:effectLst/>
        </p:spPr>
        <p:txBody>
          <a:bodyPr wrap="none">
            <a:spAutoFit/>
          </a:bodyPr>
          <a:lstStyle/>
          <a:p>
            <a:pPr algn="ctr">
              <a:defRPr/>
            </a:pPr>
            <a:r>
              <a:rPr lang="fr-FR" sz="2000" b="1" i="1" dirty="0">
                <a:solidFill>
                  <a:srgbClr val="C00000"/>
                </a:solidFill>
                <a:latin typeface="+mj-lt"/>
              </a:rPr>
              <a:t>À quoi ressemble la régénération du FAP ?</a:t>
            </a:r>
          </a:p>
        </p:txBody>
      </p:sp>
      <p:pic>
        <p:nvPicPr>
          <p:cNvPr id="5325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975" y="1371600"/>
            <a:ext cx="6196013"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6" name="TextBox 1"/>
          <p:cNvSpPr txBox="1">
            <a:spLocks noChangeArrowheads="1"/>
          </p:cNvSpPr>
          <p:nvPr/>
        </p:nvSpPr>
        <p:spPr bwMode="auto">
          <a:xfrm>
            <a:off x="381000" y="4498975"/>
            <a:ext cx="49530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100" dirty="0"/>
              <a:t>* Donné uniquement à titre d'exemple </a:t>
            </a:r>
            <a:r>
              <a:rPr lang="fr-FR" sz="1100" dirty="0" smtClean="0"/>
              <a:t/>
            </a:r>
            <a:br>
              <a:rPr lang="fr-FR" sz="1100" dirty="0" smtClean="0"/>
            </a:br>
            <a:r>
              <a:rPr lang="fr-FR" sz="1100" dirty="0" smtClean="0"/>
              <a:t>(</a:t>
            </a:r>
            <a:r>
              <a:rPr lang="fr-FR" sz="1100" dirty="0"/>
              <a:t>il ne s'agit pas d'un moteur FPT)</a:t>
            </a:r>
          </a:p>
        </p:txBody>
      </p:sp>
      <p:pic>
        <p:nvPicPr>
          <p:cNvPr id="53257" name="Picture 4" descr="_Pic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35438" y="4760913"/>
            <a:ext cx="1992312" cy="1503362"/>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8" name="TextBox 3"/>
          <p:cNvSpPr txBox="1">
            <a:spLocks noChangeArrowheads="1"/>
          </p:cNvSpPr>
          <p:nvPr/>
        </p:nvSpPr>
        <p:spPr bwMode="auto">
          <a:xfrm>
            <a:off x="6127750" y="4760913"/>
            <a:ext cx="27114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dirty="0" smtClean="0"/>
              <a:t>Une température excessive peut provoquer une fusion</a:t>
            </a:r>
            <a:br>
              <a:rPr lang="fr-FR" dirty="0" smtClean="0"/>
            </a:br>
            <a:r>
              <a:rPr lang="fr-FR" dirty="0" smtClean="0"/>
              <a:t>du FAP</a:t>
            </a:r>
          </a:p>
        </p:txBody>
      </p:sp>
    </p:spTree>
    <p:extLst>
      <p:ext uri="{BB962C8B-B14F-4D97-AF65-F5344CB8AC3E}">
        <p14:creationId xmlns:p14="http://schemas.microsoft.com/office/powerpoint/2010/main" val="3991602487"/>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251520" y="1268760"/>
            <a:ext cx="3619500" cy="864096"/>
          </a:xfrm>
          <a:solidFill>
            <a:srgbClr val="FFFFCC"/>
          </a:solidFill>
          <a:ln>
            <a:solidFill>
              <a:schemeClr val="accent6"/>
            </a:solidFill>
          </a:ln>
        </p:spPr>
        <p:txBody>
          <a:bodyPr/>
          <a:lstStyle/>
          <a:p>
            <a:r>
              <a:rPr lang="fr-FR" sz="2000" b="1" smtClean="0"/>
              <a:t>Auto régénération </a:t>
            </a:r>
            <a:r>
              <a:rPr lang="fr-FR" sz="2000" b="1" dirty="0" smtClean="0"/>
              <a:t>d'une chargeuse-pelleteuse</a:t>
            </a:r>
          </a:p>
        </p:txBody>
      </p:sp>
      <p:pic>
        <p:nvPicPr>
          <p:cNvPr id="54277" name="Picture 2" descr="E:\DCIM\100KM580\100_144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3538" y="2282552"/>
            <a:ext cx="3352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235152" y="980728"/>
            <a:ext cx="4572000" cy="4832092"/>
          </a:xfrm>
          <a:prstGeom prst="rect">
            <a:avLst/>
          </a:prstGeom>
        </p:spPr>
        <p:txBody>
          <a:bodyPr>
            <a:spAutoFit/>
          </a:bodyPr>
          <a:lstStyle/>
          <a:p>
            <a:pPr>
              <a:defRPr/>
            </a:pPr>
            <a:r>
              <a:rPr lang="fr-FR" sz="1400"/>
              <a:t>La régénération Automatique s’effectue en moyenne toutes les 8 heures, vous pouvez continuer de travailler durant cette opération.</a:t>
            </a:r>
          </a:p>
          <a:p>
            <a:pPr>
              <a:defRPr/>
            </a:pPr>
            <a:endParaRPr lang="fr-FR" sz="1400"/>
          </a:p>
          <a:p>
            <a:pPr>
              <a:defRPr/>
            </a:pPr>
            <a:r>
              <a:rPr lang="fr-FR" sz="1400"/>
              <a:t>Que-ce passe-t-il concrètement?</a:t>
            </a:r>
          </a:p>
          <a:p>
            <a:pPr>
              <a:defRPr/>
            </a:pPr>
            <a:endParaRPr lang="fr-FR" sz="1400"/>
          </a:p>
          <a:p>
            <a:pPr marL="285750" indent="-285750">
              <a:buFontTx/>
              <a:buChar char="-"/>
              <a:defRPr/>
            </a:pPr>
            <a:r>
              <a:rPr lang="fr-FR" sz="1400"/>
              <a:t>Un « bip » sonne, l’écran affiche l’icone de régénération ON</a:t>
            </a:r>
          </a:p>
          <a:p>
            <a:pPr marL="285750" indent="-285750">
              <a:buFontTx/>
              <a:buChar char="-"/>
              <a:defRPr/>
            </a:pPr>
            <a:endParaRPr lang="fr-FR" sz="1400"/>
          </a:p>
          <a:p>
            <a:pPr marL="285750" indent="-285750">
              <a:buFontTx/>
              <a:buChar char="-"/>
              <a:defRPr/>
            </a:pPr>
            <a:endParaRPr lang="fr-FR" sz="1400"/>
          </a:p>
          <a:p>
            <a:pPr>
              <a:defRPr/>
            </a:pPr>
            <a:endParaRPr lang="fr-FR" sz="1400"/>
          </a:p>
          <a:p>
            <a:pPr marL="285750" indent="-285750">
              <a:buFontTx/>
              <a:buChar char="-"/>
              <a:defRPr/>
            </a:pPr>
            <a:r>
              <a:rPr lang="fr-FR" sz="1400"/>
              <a:t>L’afficheur alterne entre les heures du véhicule et l’icone de régénération ON (10 fois).</a:t>
            </a:r>
          </a:p>
          <a:p>
            <a:pPr marL="285750" indent="-285750">
              <a:buFontTx/>
              <a:buChar char="-"/>
              <a:defRPr/>
            </a:pPr>
            <a:endParaRPr lang="fr-FR" sz="1400"/>
          </a:p>
          <a:p>
            <a:pPr marL="285750" indent="-285750">
              <a:buFontTx/>
              <a:buChar char="-"/>
              <a:defRPr/>
            </a:pPr>
            <a:r>
              <a:rPr lang="fr-FR" sz="1400"/>
              <a:t>A la fin de la régénération (5-20 minutes), un « bip » sonne puis l’icone régénération OFF apparait.</a:t>
            </a:r>
          </a:p>
          <a:p>
            <a:pPr marL="285750" indent="-285750">
              <a:buFontTx/>
              <a:buChar char="-"/>
              <a:defRPr/>
            </a:pPr>
            <a:endParaRPr lang="fr-FR" sz="1400"/>
          </a:p>
          <a:p>
            <a:pPr marL="285750" indent="-285750">
              <a:buFontTx/>
              <a:buChar char="-"/>
              <a:defRPr/>
            </a:pPr>
            <a:endParaRPr lang="fr-FR" sz="1400"/>
          </a:p>
          <a:p>
            <a:pPr marL="285750" indent="-285750">
              <a:buFontTx/>
              <a:buChar char="-"/>
              <a:defRPr/>
            </a:pPr>
            <a:endParaRPr lang="fr-FR" sz="1400"/>
          </a:p>
          <a:p>
            <a:pPr>
              <a:defRPr/>
            </a:pPr>
            <a:endParaRPr lang="fr-FR" sz="1400"/>
          </a:p>
          <a:p>
            <a:pPr marL="285750" indent="-285750">
              <a:buFontTx/>
              <a:buChar char="-"/>
              <a:defRPr/>
            </a:pPr>
            <a:r>
              <a:rPr lang="fr-FR" sz="1400"/>
              <a:t>L’afficheur alterne entre les heures du véhicule et l’icone de régénération OFF (10 fois).</a:t>
            </a:r>
          </a:p>
        </p:txBody>
      </p:sp>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l="70914" t="8220" r="3542" b="12018"/>
          <a:stretch>
            <a:fillRect/>
          </a:stretch>
        </p:blipFill>
        <p:spPr bwMode="auto">
          <a:xfrm>
            <a:off x="7092280" y="2564904"/>
            <a:ext cx="648072" cy="675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7188745" y="4581128"/>
            <a:ext cx="587375" cy="674687"/>
          </a:xfrm>
        </p:spPr>
      </p:pic>
      <p:sp>
        <p:nvSpPr>
          <p:cNvPr id="3" name="Rectangle 2"/>
          <p:cNvSpPr/>
          <p:nvPr/>
        </p:nvSpPr>
        <p:spPr>
          <a:xfrm>
            <a:off x="107504" y="6237312"/>
            <a:ext cx="4572000" cy="523220"/>
          </a:xfrm>
          <a:prstGeom prst="rect">
            <a:avLst/>
          </a:prstGeom>
        </p:spPr>
        <p:txBody>
          <a:bodyPr>
            <a:spAutoFit/>
          </a:bodyPr>
          <a:lstStyle/>
          <a:p>
            <a:pPr>
              <a:spcBef>
                <a:spcPct val="50000"/>
              </a:spcBef>
              <a:tabLst>
                <a:tab pos="1970088" algn="l"/>
              </a:tabLst>
              <a:defRPr/>
            </a:pPr>
            <a:r>
              <a:rPr lang="fr-FR" sz="1400" b="1">
                <a:solidFill>
                  <a:schemeClr val="tx2">
                    <a:lumMod val="50000"/>
                    <a:lumOff val="50000"/>
                  </a:schemeClr>
                </a:solidFill>
              </a:rPr>
              <a:t>*Lors de la régénération (toutes les 5 mins), le « bip » sonne et l’icone régénération ON s’affiche</a:t>
            </a:r>
            <a:endParaRPr lang="fr-FR" sz="1400" b="1" dirty="0">
              <a:solidFill>
                <a:schemeClr val="tx2">
                  <a:lumMod val="50000"/>
                  <a:lumOff val="50000"/>
                </a:schemeClr>
              </a:solidFill>
            </a:endParaRPr>
          </a:p>
        </p:txBody>
      </p:sp>
    </p:spTree>
    <p:extLst>
      <p:ext uri="{BB962C8B-B14F-4D97-AF65-F5344CB8AC3E}">
        <p14:creationId xmlns:p14="http://schemas.microsoft.com/office/powerpoint/2010/main" val="13347680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481012" y="1988840"/>
            <a:ext cx="1119188" cy="1128713"/>
          </a:xfrm>
        </p:spPr>
      </p:pic>
      <p:pic>
        <p:nvPicPr>
          <p:cNvPr id="55301"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200" y="2993677"/>
            <a:ext cx="1066800" cy="115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 y="4355752"/>
            <a:ext cx="3262313" cy="123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3" name="Title 1"/>
          <p:cNvSpPr txBox="1">
            <a:spLocks/>
          </p:cNvSpPr>
          <p:nvPr/>
        </p:nvSpPr>
        <p:spPr bwMode="auto">
          <a:xfrm>
            <a:off x="179512" y="808856"/>
            <a:ext cx="3600400" cy="1107976"/>
          </a:xfrm>
          <a:prstGeom prst="rect">
            <a:avLst/>
          </a:prstGeom>
          <a:solidFill>
            <a:srgbClr val="FFFFCC"/>
          </a:solidFill>
          <a:ln>
            <a:solidFill>
              <a:schemeClr val="accent6"/>
            </a:solidFill>
          </a:ln>
          <a:extLst/>
        </p:spPr>
        <p:txBody>
          <a:bodyPr lIns="0" t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ts val="3000"/>
              </a:lnSpc>
            </a:pPr>
            <a:r>
              <a:rPr lang="fr-FR" sz="2000" b="1">
                <a:solidFill>
                  <a:srgbClr val="991500"/>
                </a:solidFill>
              </a:rPr>
              <a:t>Régénération </a:t>
            </a:r>
            <a:r>
              <a:rPr lang="fr-FR" sz="2000" b="1" smtClean="0">
                <a:solidFill>
                  <a:srgbClr val="991500"/>
                </a:solidFill>
              </a:rPr>
              <a:t>(véhicule déplacé) </a:t>
            </a:r>
            <a:r>
              <a:rPr lang="fr-FR" sz="2000" b="1" dirty="0" smtClean="0">
                <a:solidFill>
                  <a:srgbClr val="991500"/>
                </a:solidFill>
              </a:rPr>
              <a:t>d'une chargeuse-pelleteuse</a:t>
            </a:r>
            <a:endParaRPr lang="fr-FR" sz="2000" b="1" dirty="0">
              <a:solidFill>
                <a:srgbClr val="991500"/>
              </a:solidFill>
            </a:endParaRPr>
          </a:p>
        </p:txBody>
      </p:sp>
      <p:sp>
        <p:nvSpPr>
          <p:cNvPr id="7" name="ZoneTexte 6"/>
          <p:cNvSpPr txBox="1"/>
          <p:nvPr/>
        </p:nvSpPr>
        <p:spPr>
          <a:xfrm>
            <a:off x="4046538" y="1074738"/>
            <a:ext cx="4895850" cy="4524375"/>
          </a:xfrm>
          <a:prstGeom prst="rect">
            <a:avLst/>
          </a:prstGeom>
          <a:noFill/>
        </p:spPr>
        <p:txBody>
          <a:bodyPr>
            <a:spAutoFit/>
          </a:bodyPr>
          <a:lstStyle/>
          <a:p>
            <a:pPr>
              <a:defRPr/>
            </a:pPr>
            <a:r>
              <a:rPr lang="fr-FR" sz="1200"/>
              <a:t>L’opérateur peut décider de retarder la régénération si jamais le véhicule a besoin d’être déplacé dans un endroit sécurisé pour effectuer la régénération ( véhicule travaillant dans une enceinte dangereuse), l’opérateur ne pourra plus se servir de la machine pendant la régénération.</a:t>
            </a:r>
          </a:p>
          <a:p>
            <a:pPr>
              <a:defRPr/>
            </a:pPr>
            <a:endParaRPr lang="fr-FR" sz="1200"/>
          </a:p>
          <a:p>
            <a:pPr>
              <a:defRPr/>
            </a:pPr>
            <a:r>
              <a:rPr lang="fr-FR" sz="1200"/>
              <a:t>Que-ce passe-t-il concrètement?</a:t>
            </a:r>
          </a:p>
          <a:p>
            <a:pPr>
              <a:defRPr/>
            </a:pPr>
            <a:endParaRPr lang="fr-FR" sz="1200"/>
          </a:p>
          <a:p>
            <a:pPr>
              <a:defRPr/>
            </a:pPr>
            <a:r>
              <a:rPr lang="fr-FR" sz="1200"/>
              <a:t>-Un « bip » sonne, l’écran affiche l’icone de régénération PARK</a:t>
            </a:r>
          </a:p>
          <a:p>
            <a:pPr>
              <a:defRPr/>
            </a:pPr>
            <a:endParaRPr lang="fr-FR" sz="1200"/>
          </a:p>
          <a:p>
            <a:pPr>
              <a:defRPr/>
            </a:pPr>
            <a:endParaRPr lang="fr-FR" sz="1200"/>
          </a:p>
          <a:p>
            <a:pPr>
              <a:defRPr/>
            </a:pPr>
            <a:r>
              <a:rPr lang="fr-FR" sz="1200"/>
              <a:t>-Stationner calmement le véhicule dans la zone souhaitée ( stationner de préférence le véhicule dehors ).</a:t>
            </a:r>
          </a:p>
          <a:p>
            <a:pPr>
              <a:defRPr/>
            </a:pPr>
            <a:endParaRPr lang="fr-FR" sz="1200"/>
          </a:p>
          <a:p>
            <a:pPr marL="171450" indent="-171450">
              <a:buFontTx/>
              <a:buChar char="-"/>
              <a:defRPr/>
            </a:pPr>
            <a:r>
              <a:rPr lang="fr-FR" sz="1200"/>
              <a:t>Une fois le véhicule stationné, l’afficheur montre « START »</a:t>
            </a:r>
          </a:p>
          <a:p>
            <a:pPr>
              <a:defRPr/>
            </a:pPr>
            <a:r>
              <a:rPr lang="fr-FR" sz="1200"/>
              <a:t>(levier au neutre, frein de stationnement, accélérateur au ralenti) </a:t>
            </a:r>
          </a:p>
          <a:p>
            <a:pPr>
              <a:defRPr/>
            </a:pPr>
            <a:endParaRPr lang="fr-FR" sz="1200"/>
          </a:p>
          <a:p>
            <a:pPr>
              <a:defRPr/>
            </a:pPr>
            <a:endParaRPr lang="fr-FR" sz="1200"/>
          </a:p>
          <a:p>
            <a:pPr marL="171450" indent="-171450">
              <a:buFontTx/>
              <a:buChar char="-"/>
              <a:defRPr/>
            </a:pPr>
            <a:r>
              <a:rPr lang="fr-FR" sz="1200"/>
              <a:t>Appuyer ensuite sur </a:t>
            </a:r>
          </a:p>
          <a:p>
            <a:pPr>
              <a:defRPr/>
            </a:pPr>
            <a:r>
              <a:rPr lang="fr-FR" sz="1200"/>
              <a:t>( Ne pas toucher au levier de vitesse, au frein, accélerateur pendant la régénération)</a:t>
            </a:r>
          </a:p>
          <a:p>
            <a:pPr>
              <a:defRPr/>
            </a:pPr>
            <a:r>
              <a:rPr lang="fr-FR" sz="1200"/>
              <a:t>L’afficheur entre en période WAIT puis en période ON</a:t>
            </a:r>
          </a:p>
          <a:p>
            <a:pPr>
              <a:defRPr/>
            </a:pPr>
            <a:endParaRPr lang="fr-FR" sz="1200"/>
          </a:p>
          <a:p>
            <a:pPr>
              <a:defRPr/>
            </a:pPr>
            <a:endParaRPr lang="fr-FR" sz="1200"/>
          </a:p>
        </p:txBody>
      </p:sp>
      <p:pic>
        <p:nvPicPr>
          <p:cNvPr id="8" name="Picture 4"/>
          <p:cNvPicPr>
            <a:picLocks noChangeAspect="1" noChangeArrowheads="1"/>
          </p:cNvPicPr>
          <p:nvPr/>
        </p:nvPicPr>
        <p:blipFill>
          <a:blip r:embed="rId3">
            <a:extLst>
              <a:ext uri="{28A0092B-C50C-407E-A947-70E740481C1C}">
                <a14:useLocalDpi xmlns:a14="http://schemas.microsoft.com/office/drawing/2010/main" val="0"/>
              </a:ext>
            </a:extLst>
          </a:blip>
          <a:srcRect l="60510" t="67905" r="14287" b="5263"/>
          <a:stretch>
            <a:fillRect/>
          </a:stretch>
        </p:blipFill>
        <p:spPr bwMode="auto">
          <a:xfrm>
            <a:off x="5795963" y="4327525"/>
            <a:ext cx="230187"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3800" y="5380038"/>
            <a:ext cx="2454275"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324116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3" name="Picture 3"/>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158750" y="1729829"/>
            <a:ext cx="1511300" cy="1735138"/>
          </a:xfrm>
        </p:spPr>
      </p:pic>
      <p:pic>
        <p:nvPicPr>
          <p:cNvPr id="56325"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81138" y="3406229"/>
            <a:ext cx="1604962"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6"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14600" y="5082629"/>
            <a:ext cx="1143000"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a:xfrm>
            <a:off x="1600200" y="3406229"/>
            <a:ext cx="12795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6328" name="Title 1"/>
          <p:cNvSpPr txBox="1">
            <a:spLocks/>
          </p:cNvSpPr>
          <p:nvPr/>
        </p:nvSpPr>
        <p:spPr bwMode="auto">
          <a:xfrm>
            <a:off x="228030" y="815429"/>
            <a:ext cx="3695898" cy="819944"/>
          </a:xfrm>
          <a:prstGeom prst="rect">
            <a:avLst/>
          </a:prstGeom>
          <a:solidFill>
            <a:srgbClr val="FFFFCC"/>
          </a:solidFill>
          <a:ln>
            <a:solidFill>
              <a:schemeClr val="accent6"/>
            </a:solidFill>
          </a:ln>
          <a:extLst/>
        </p:spPr>
        <p:txBody>
          <a:bodyPr lIns="0" t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ts val="3000"/>
              </a:lnSpc>
            </a:pPr>
            <a:r>
              <a:rPr lang="fr-FR" sz="2000" b="1" dirty="0">
                <a:solidFill>
                  <a:srgbClr val="991500"/>
                </a:solidFill>
              </a:rPr>
              <a:t>Régénération forcée </a:t>
            </a:r>
            <a:r>
              <a:rPr lang="fr-FR" sz="2000" b="1" dirty="0" smtClean="0">
                <a:solidFill>
                  <a:srgbClr val="991500"/>
                </a:solidFill>
              </a:rPr>
              <a:t>d'une chargeuse-pelleteuse</a:t>
            </a:r>
            <a:endParaRPr lang="fr-FR" sz="2000" b="1" dirty="0">
              <a:solidFill>
                <a:srgbClr val="991500"/>
              </a:solidFill>
            </a:endParaRPr>
          </a:p>
        </p:txBody>
      </p:sp>
      <p:sp>
        <p:nvSpPr>
          <p:cNvPr id="8" name="ZoneTexte 7"/>
          <p:cNvSpPr txBox="1"/>
          <p:nvPr/>
        </p:nvSpPr>
        <p:spPr>
          <a:xfrm>
            <a:off x="4140200" y="1052513"/>
            <a:ext cx="4895850" cy="4524375"/>
          </a:xfrm>
          <a:prstGeom prst="rect">
            <a:avLst/>
          </a:prstGeom>
          <a:noFill/>
        </p:spPr>
        <p:txBody>
          <a:bodyPr>
            <a:spAutoFit/>
          </a:bodyPr>
          <a:lstStyle/>
          <a:p>
            <a:pPr>
              <a:defRPr/>
            </a:pPr>
            <a:r>
              <a:rPr lang="fr-FR" sz="1600"/>
              <a:t>La vitesse des tours moteurs doit augmenter à 2000trs/min, la régénération est en cours (20 minutes approximativement ou moins)</a:t>
            </a:r>
          </a:p>
          <a:p>
            <a:pPr>
              <a:defRPr/>
            </a:pPr>
            <a:r>
              <a:rPr lang="fr-FR" sz="1600"/>
              <a:t>Après, l’afficheur montrera OFF </a:t>
            </a:r>
          </a:p>
          <a:p>
            <a:pPr>
              <a:defRPr/>
            </a:pPr>
            <a:endParaRPr lang="fr-FR" sz="1600"/>
          </a:p>
          <a:p>
            <a:pPr>
              <a:defRPr/>
            </a:pPr>
            <a:endParaRPr lang="fr-FR" sz="1600"/>
          </a:p>
          <a:p>
            <a:pPr>
              <a:defRPr/>
            </a:pPr>
            <a:endParaRPr lang="fr-FR" sz="1600"/>
          </a:p>
          <a:p>
            <a:pPr>
              <a:defRPr/>
            </a:pPr>
            <a:r>
              <a:rPr lang="fr-FR" sz="1600"/>
              <a:t>Le moteur retournera au ralentie, la régénération est finie.</a:t>
            </a:r>
          </a:p>
          <a:p>
            <a:pPr>
              <a:defRPr/>
            </a:pPr>
            <a:endParaRPr lang="fr-FR" sz="1600"/>
          </a:p>
          <a:p>
            <a:pPr marL="285750" indent="-285750">
              <a:buFontTx/>
              <a:buChar char="-"/>
              <a:defRPr/>
            </a:pPr>
            <a:r>
              <a:rPr lang="fr-FR" sz="1600" i="1"/>
              <a:t>Si vous touchez au levier, au frein, à l’accélérateur durant la régénération, l’icone FAIL apparait</a:t>
            </a:r>
          </a:p>
          <a:p>
            <a:pPr marL="285750" indent="-285750">
              <a:buFontTx/>
              <a:buChar char="-"/>
              <a:defRPr/>
            </a:pPr>
            <a:endParaRPr lang="fr-FR" sz="1600" i="1"/>
          </a:p>
          <a:p>
            <a:pPr>
              <a:defRPr/>
            </a:pPr>
            <a:endParaRPr lang="fr-FR" sz="1600" i="1"/>
          </a:p>
          <a:p>
            <a:pPr marL="285750" indent="-285750">
              <a:buFontTx/>
              <a:buChar char="-"/>
              <a:defRPr/>
            </a:pPr>
            <a:r>
              <a:rPr lang="fr-FR" sz="1600" i="1"/>
              <a:t>En cas de non-régénération effectuée, l’icone suivante apparait et la machine entre dans un mode dégradé</a:t>
            </a:r>
          </a:p>
        </p:txBody>
      </p:sp>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4550" y="2174875"/>
            <a:ext cx="5540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4550" y="4110038"/>
            <a:ext cx="5873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24550" y="5732463"/>
            <a:ext cx="5715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822410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5513" y="1196975"/>
            <a:ext cx="4445000" cy="336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8" name="Slide Number Placeholder 1"/>
          <p:cNvSpPr>
            <a:spLocks noGrp="1"/>
          </p:cNvSpPr>
          <p:nvPr>
            <p:ph type="sldNum" sz="quarter" idx="4294967295"/>
          </p:nvPr>
        </p:nvSpPr>
        <p:spPr>
          <a:xfrm>
            <a:off x="7924800" y="6477000"/>
            <a:ext cx="534988" cy="30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AF997F5-633A-426B-8D96-2B37F2AE4EE7}" type="slidenum">
              <a:rPr lang="en-US" smtClean="0">
                <a:cs typeface="Arial" pitchFamily="34" charset="0"/>
              </a:rPr>
              <a:pPr eaLnBrk="1" hangingPunct="1"/>
              <a:t>49</a:t>
            </a:fld>
            <a:endParaRPr lang="fr-FR" smtClean="0">
              <a:cs typeface="Arial" pitchFamily="34" charset="0"/>
            </a:endParaRPr>
          </a:p>
        </p:txBody>
      </p:sp>
      <p:sp>
        <p:nvSpPr>
          <p:cNvPr id="57349" name="Rectangle 3"/>
          <p:cNvSpPr>
            <a:spLocks noGrp="1" noChangeArrowheads="1"/>
          </p:cNvSpPr>
          <p:nvPr>
            <p:ph type="body" idx="4294967295"/>
          </p:nvPr>
        </p:nvSpPr>
        <p:spPr>
          <a:xfrm>
            <a:off x="36513" y="4594225"/>
            <a:ext cx="8763000" cy="1423988"/>
          </a:xfrm>
        </p:spPr>
        <p:txBody>
          <a:bodyPr/>
          <a:lstStyle/>
          <a:p>
            <a:pPr lvl="1">
              <a:lnSpc>
                <a:spcPts val="1700"/>
              </a:lnSpc>
              <a:defRPr/>
            </a:pPr>
            <a:r>
              <a:rPr lang="fr-FR" sz="1400" smtClean="0"/>
              <a:t>Le remplacement des pièces du FAP requiert  : </a:t>
            </a:r>
          </a:p>
          <a:p>
            <a:pPr lvl="2">
              <a:lnSpc>
                <a:spcPts val="1700"/>
              </a:lnSpc>
              <a:defRPr/>
            </a:pPr>
            <a:r>
              <a:rPr lang="fr-FR" sz="1400" smtClean="0"/>
              <a:t>Une réinitialisation les données de l'ECM avec les informations sur le nouveau composant suite </a:t>
            </a:r>
            <a:r>
              <a:rPr lang="fr-FR" sz="1400"/>
              <a:t>à la dégradation tout au long de sa durée de </a:t>
            </a:r>
            <a:r>
              <a:rPr lang="fr-FR" sz="1400" smtClean="0"/>
              <a:t>vie</a:t>
            </a:r>
          </a:p>
          <a:p>
            <a:pPr lvl="2">
              <a:lnSpc>
                <a:spcPts val="1700"/>
              </a:lnSpc>
              <a:defRPr/>
            </a:pPr>
            <a:endParaRPr lang="fr-FR" sz="1400"/>
          </a:p>
          <a:p>
            <a:pPr marL="762000" lvl="2" indent="0">
              <a:lnSpc>
                <a:spcPts val="1700"/>
              </a:lnSpc>
              <a:buFont typeface="Wingdings 2" pitchFamily="18" charset="2"/>
              <a:buNone/>
              <a:defRPr/>
            </a:pPr>
            <a:r>
              <a:rPr lang="fr-FR" sz="1400" i="1" smtClean="0"/>
              <a:t>1/ Cliquez sur l’icone 1 soit le menu CONFIGURATION</a:t>
            </a:r>
          </a:p>
          <a:p>
            <a:pPr marL="762000" lvl="2" indent="0">
              <a:lnSpc>
                <a:spcPts val="1700"/>
              </a:lnSpc>
              <a:buFont typeface="Wingdings 2" pitchFamily="18" charset="2"/>
              <a:buNone/>
              <a:defRPr/>
            </a:pPr>
            <a:r>
              <a:rPr lang="fr-FR" sz="1400" i="1" smtClean="0"/>
              <a:t>2/ Choisir dans le menu « remplacement  du… » selon la partie remplacée</a:t>
            </a:r>
          </a:p>
          <a:p>
            <a:pPr marL="762000" lvl="2" indent="0">
              <a:lnSpc>
                <a:spcPts val="1700"/>
              </a:lnSpc>
              <a:buFont typeface="Wingdings 2" pitchFamily="18" charset="2"/>
              <a:buNone/>
              <a:defRPr/>
            </a:pPr>
            <a:r>
              <a:rPr lang="fr-FR" sz="1400" i="1" smtClean="0"/>
              <a:t>3/ Réinitialiser les données en appuyant sur « RESET »</a:t>
            </a:r>
          </a:p>
          <a:p>
            <a:pPr lvl="1">
              <a:lnSpc>
                <a:spcPts val="1700"/>
              </a:lnSpc>
              <a:defRPr/>
            </a:pPr>
            <a:endParaRPr lang="fr-FR" sz="1600" smtClean="0"/>
          </a:p>
          <a:p>
            <a:pPr>
              <a:lnSpc>
                <a:spcPts val="1700"/>
              </a:lnSpc>
              <a:defRPr/>
            </a:pPr>
            <a:endParaRPr lang="fr-FR" sz="1600" smtClean="0"/>
          </a:p>
        </p:txBody>
      </p:sp>
      <p:sp>
        <p:nvSpPr>
          <p:cNvPr id="3" name="TextBox 2"/>
          <p:cNvSpPr txBox="1"/>
          <p:nvPr/>
        </p:nvSpPr>
        <p:spPr>
          <a:xfrm>
            <a:off x="228600" y="381000"/>
            <a:ext cx="3657600" cy="523875"/>
          </a:xfrm>
          <a:prstGeom prst="rect">
            <a:avLst/>
          </a:prstGeom>
          <a:noFill/>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fr-FR" sz="2800" smtClean="0">
                <a:solidFill>
                  <a:srgbClr val="003399"/>
                </a:solidFill>
                <a:effectLst>
                  <a:outerShdw blurRad="38100" dist="38100" dir="2700000" algn="tl">
                    <a:srgbClr val="C0C0C0"/>
                  </a:outerShdw>
                </a:effectLst>
              </a:rPr>
              <a:t>Entretien du</a:t>
            </a:r>
            <a:r>
              <a:rPr lang="fr-FR" smtClean="0"/>
              <a:t> </a:t>
            </a:r>
            <a:r>
              <a:rPr lang="fr-FR" sz="2800" smtClean="0">
                <a:solidFill>
                  <a:srgbClr val="003399"/>
                </a:solidFill>
                <a:effectLst>
                  <a:outerShdw blurRad="38100" dist="38100" dir="2700000" algn="tl">
                    <a:srgbClr val="C0C0C0"/>
                  </a:outerShdw>
                </a:effectLst>
              </a:rPr>
              <a:t>FAP </a:t>
            </a:r>
            <a:endParaRPr lang="fr-FR" sz="2800" smtClean="0"/>
          </a:p>
        </p:txBody>
      </p:sp>
    </p:spTree>
    <p:extLst>
      <p:ext uri="{BB962C8B-B14F-4D97-AF65-F5344CB8AC3E}">
        <p14:creationId xmlns:p14="http://schemas.microsoft.com/office/powerpoint/2010/main" val="287578078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8" descr="http://www.pca.state.mn.us/artwork/air/lungs-p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6625" y="1290638"/>
            <a:ext cx="3019425" cy="300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750" y="1125538"/>
            <a:ext cx="2979738" cy="360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extBox 5"/>
          <p:cNvSpPr txBox="1">
            <a:spLocks noChangeArrowheads="1"/>
          </p:cNvSpPr>
          <p:nvPr/>
        </p:nvSpPr>
        <p:spPr bwMode="auto">
          <a:xfrm>
            <a:off x="304800" y="4782671"/>
            <a:ext cx="8534400" cy="1569660"/>
          </a:xfrm>
          <a:prstGeom prst="rect">
            <a:avLst/>
          </a:prstGeom>
          <a:solidFill>
            <a:schemeClr val="accent5">
              <a:lumMod val="60000"/>
              <a:lumOff val="40000"/>
            </a:schemeClr>
          </a:solidFill>
          <a:ln>
            <a:headEnd/>
            <a:tailEnd/>
          </a:ln>
          <a:scene3d>
            <a:camera prst="orthographicFront"/>
            <a:lightRig rig="threePt" dir="t"/>
          </a:scene3d>
          <a:sp3d>
            <a:bevelT w="165100" prst="coolSlant"/>
          </a:sp3d>
        </p:spPr>
        <p:style>
          <a:lnRef idx="1">
            <a:schemeClr val="accent4"/>
          </a:lnRef>
          <a:fillRef idx="2">
            <a:schemeClr val="accent4"/>
          </a:fillRef>
          <a:effectRef idx="1">
            <a:schemeClr val="accent4"/>
          </a:effectRef>
          <a:fontRef idx="minor">
            <a:schemeClr val="dk1"/>
          </a:fontRef>
        </p:style>
        <p:txBody>
          <a:bodyPr>
            <a:spAutoFit/>
          </a:bodyPr>
          <a:lstStyle/>
          <a:p>
            <a:pPr marL="688975" lvl="1" indent="-231775">
              <a:buFont typeface="Wingdings" pitchFamily="2" charset="2"/>
              <a:buChar char="Ø"/>
              <a:defRPr/>
            </a:pPr>
            <a:r>
              <a:rPr lang="fr-FR" sz="1600" dirty="0">
                <a:solidFill>
                  <a:srgbClr val="000000"/>
                </a:solidFill>
                <a:latin typeface="Calibri" pitchFamily="34" charset="0"/>
              </a:rPr>
              <a:t>Les particules (PM ) sont constituées de petites particules de carbone et d'autres substances toxiques qui sortent par le pot d'échappement</a:t>
            </a:r>
          </a:p>
          <a:p>
            <a:pPr marL="1146175" lvl="2" indent="-231775">
              <a:buFont typeface="Wingdings" pitchFamily="2" charset="2"/>
              <a:buChar char="Ø"/>
              <a:defRPr/>
            </a:pPr>
            <a:r>
              <a:rPr lang="fr-FR" sz="1600" dirty="0">
                <a:solidFill>
                  <a:srgbClr val="000000"/>
                </a:solidFill>
                <a:latin typeface="Calibri" pitchFamily="34" charset="0"/>
              </a:rPr>
              <a:t>Elles </a:t>
            </a:r>
            <a:r>
              <a:rPr lang="fr-FR" sz="1600">
                <a:solidFill>
                  <a:srgbClr val="000000"/>
                </a:solidFill>
                <a:latin typeface="Calibri" pitchFamily="34" charset="0"/>
              </a:rPr>
              <a:t>sont </a:t>
            </a:r>
            <a:r>
              <a:rPr lang="fr-FR" sz="1600" smtClean="0">
                <a:solidFill>
                  <a:srgbClr val="000000"/>
                </a:solidFill>
                <a:latin typeface="Calibri" pitchFamily="34" charset="0"/>
              </a:rPr>
              <a:t>crées </a:t>
            </a:r>
            <a:r>
              <a:rPr lang="fr-FR" sz="1600" dirty="0">
                <a:solidFill>
                  <a:srgbClr val="000000"/>
                </a:solidFill>
                <a:latin typeface="Calibri" pitchFamily="34" charset="0"/>
              </a:rPr>
              <a:t>par le processus de combustion incomplète du carburant</a:t>
            </a:r>
          </a:p>
          <a:p>
            <a:pPr marL="688975" lvl="1" indent="-231775">
              <a:buFont typeface="Wingdings" pitchFamily="2" charset="2"/>
              <a:buChar char="Ø"/>
              <a:defRPr/>
            </a:pPr>
            <a:r>
              <a:rPr lang="fr-FR" sz="1600" dirty="0">
                <a:solidFill>
                  <a:srgbClr val="000000"/>
                </a:solidFill>
                <a:latin typeface="Calibri" pitchFamily="34" charset="0"/>
              </a:rPr>
              <a:t>Le principal problème de santé concerne les particules fines et ultra-fines</a:t>
            </a:r>
          </a:p>
          <a:p>
            <a:pPr marL="688975" lvl="1" indent="-231775">
              <a:buFont typeface="Wingdings" pitchFamily="2" charset="2"/>
              <a:buChar char="Ø"/>
              <a:defRPr/>
            </a:pPr>
            <a:r>
              <a:rPr lang="fr-FR" sz="1600" dirty="0">
                <a:solidFill>
                  <a:srgbClr val="000000"/>
                </a:solidFill>
                <a:latin typeface="Calibri" pitchFamily="34" charset="0"/>
              </a:rPr>
              <a:t>Lorsqu'elles sont inhalées à répétition, les petites particules peuvent aggraver l'asthme et les </a:t>
            </a:r>
            <a:r>
              <a:rPr lang="fr-FR" sz="1600">
                <a:solidFill>
                  <a:srgbClr val="000000"/>
                </a:solidFill>
                <a:latin typeface="Calibri" pitchFamily="34" charset="0"/>
              </a:rPr>
              <a:t>allergies </a:t>
            </a:r>
            <a:r>
              <a:rPr lang="fr-FR" sz="1600" smtClean="0">
                <a:solidFill>
                  <a:srgbClr val="000000"/>
                </a:solidFill>
                <a:latin typeface="Calibri" pitchFamily="34" charset="0"/>
              </a:rPr>
              <a:t> et/ou </a:t>
            </a:r>
            <a:r>
              <a:rPr lang="fr-FR" sz="1600" dirty="0">
                <a:solidFill>
                  <a:srgbClr val="000000"/>
                </a:solidFill>
                <a:latin typeface="Calibri" pitchFamily="34" charset="0"/>
              </a:rPr>
              <a:t>provoquer de graves problèmes de santé, y compris des cancers du poumon</a:t>
            </a:r>
          </a:p>
        </p:txBody>
      </p:sp>
      <p:pic>
        <p:nvPicPr>
          <p:cNvPr id="8201" name="Picture 20" descr="Comparaison des dimensions des particules"/>
          <p:cNvPicPr>
            <a:picLocks noChangeAspect="1" noChangeArrowheads="1"/>
          </p:cNvPicPr>
          <p:nvPr/>
        </p:nvPicPr>
        <p:blipFill>
          <a:blip r:embed="rId4" cstate="print"/>
          <a:srcRect/>
          <a:stretch>
            <a:fillRect/>
          </a:stretch>
        </p:blipFill>
        <p:spPr bwMode="auto">
          <a:xfrm>
            <a:off x="3967162" y="3124200"/>
            <a:ext cx="1909286" cy="1447800"/>
          </a:xfrm>
          <a:prstGeom prst="rect">
            <a:avLst/>
          </a:prstGeom>
          <a:noFill/>
          <a:ln w="9525">
            <a:noFill/>
            <a:miter lim="800000"/>
            <a:headEnd/>
            <a:tailEnd/>
          </a:ln>
          <a:effectLst>
            <a:glow rad="101600">
              <a:schemeClr val="accent5">
                <a:satMod val="175000"/>
                <a:alpha val="40000"/>
              </a:schemeClr>
            </a:glow>
          </a:effectLst>
        </p:spPr>
      </p:pic>
      <p:pic>
        <p:nvPicPr>
          <p:cNvPr id="8199" name="Picture 10" descr="http://www.transportation.anl.gov/images/content/diesel-pm5.jpg"/>
          <p:cNvPicPr>
            <a:picLocks noChangeAspect="1" noChangeArrowheads="1"/>
          </p:cNvPicPr>
          <p:nvPr/>
        </p:nvPicPr>
        <p:blipFill>
          <a:blip r:embed="rId5" cstate="print"/>
          <a:srcRect/>
          <a:stretch>
            <a:fillRect/>
          </a:stretch>
        </p:blipFill>
        <p:spPr bwMode="auto">
          <a:xfrm>
            <a:off x="4162425" y="1290638"/>
            <a:ext cx="1574466" cy="1250552"/>
          </a:xfrm>
          <a:prstGeom prst="rect">
            <a:avLst/>
          </a:prstGeom>
          <a:noFill/>
          <a:ln w="9525">
            <a:noFill/>
            <a:miter lim="800000"/>
            <a:headEnd/>
            <a:tailEnd/>
          </a:ln>
          <a:effectLst>
            <a:glow rad="228600">
              <a:schemeClr val="accent5">
                <a:satMod val="175000"/>
                <a:alpha val="40000"/>
              </a:schemeClr>
            </a:glow>
          </a:effectLst>
        </p:spPr>
      </p:pic>
      <p:sp>
        <p:nvSpPr>
          <p:cNvPr id="10250" name="Title 1"/>
          <p:cNvSpPr>
            <a:spLocks/>
          </p:cNvSpPr>
          <p:nvPr/>
        </p:nvSpPr>
        <p:spPr bwMode="auto">
          <a:xfrm>
            <a:off x="2627784" y="371475"/>
            <a:ext cx="3816424" cy="465237"/>
          </a:xfrm>
          <a:prstGeom prst="rect">
            <a:avLst/>
          </a:prstGeom>
          <a:solidFill>
            <a:srgbClr val="FFFFCC"/>
          </a:solidFill>
          <a:ln>
            <a:solidFill>
              <a:schemeClr val="accent6"/>
            </a:solidFill>
          </a:ln>
          <a:extLst/>
        </p:spPr>
        <p:txBody>
          <a:bodyPr lIns="0" tIns="0"/>
          <a:lstStyle/>
          <a:p>
            <a:pPr algn="ctr">
              <a:lnSpc>
                <a:spcPts val="3000"/>
              </a:lnSpc>
            </a:pPr>
            <a:r>
              <a:rPr lang="fr-FR" dirty="0" smtClean="0"/>
              <a:t> </a:t>
            </a:r>
            <a:r>
              <a:rPr lang="fr-FR" b="1" dirty="0"/>
              <a:t>Particules (PM)</a:t>
            </a:r>
          </a:p>
        </p:txBody>
      </p:sp>
    </p:spTree>
    <p:extLst>
      <p:ext uri="{BB962C8B-B14F-4D97-AF65-F5344CB8AC3E}">
        <p14:creationId xmlns:p14="http://schemas.microsoft.com/office/powerpoint/2010/main" val="145578458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sz="3200" smtClean="0"/>
              <a:t>Régénération forcé (avec EST)</a:t>
            </a:r>
            <a:endParaRPr lang="fr-FR" sz="3200"/>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3" y="1108402"/>
            <a:ext cx="6529997" cy="3544733"/>
          </a:xfrm>
          <a:prstGeom prst="rect">
            <a:avLst/>
          </a:prstGeom>
        </p:spPr>
      </p:pic>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3362032"/>
            <a:ext cx="4420398" cy="3284984"/>
          </a:xfrm>
          <a:prstGeom prst="rect">
            <a:avLst/>
          </a:prstGeom>
        </p:spPr>
      </p:pic>
      <p:sp>
        <p:nvSpPr>
          <p:cNvPr id="6" name="Flèche droite 5"/>
          <p:cNvSpPr/>
          <p:nvPr/>
        </p:nvSpPr>
        <p:spPr>
          <a:xfrm>
            <a:off x="2123728" y="4869160"/>
            <a:ext cx="2088232"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mtClean="0"/>
              <a:t>Puis</a:t>
            </a:r>
            <a:endParaRPr lang="fr-FR"/>
          </a:p>
        </p:txBody>
      </p:sp>
      <p:sp>
        <p:nvSpPr>
          <p:cNvPr id="7" name="ZoneTexte 6"/>
          <p:cNvSpPr txBox="1"/>
          <p:nvPr/>
        </p:nvSpPr>
        <p:spPr>
          <a:xfrm>
            <a:off x="3402104" y="3068960"/>
            <a:ext cx="2088232" cy="215444"/>
          </a:xfrm>
          <a:prstGeom prst="rect">
            <a:avLst/>
          </a:prstGeom>
          <a:solidFill>
            <a:schemeClr val="bg1"/>
          </a:solidFill>
        </p:spPr>
        <p:txBody>
          <a:bodyPr wrap="square" rtlCol="0">
            <a:spAutoFit/>
          </a:bodyPr>
          <a:lstStyle/>
          <a:p>
            <a:r>
              <a:rPr lang="fr-FR" sz="800" b="1" smtClean="0"/>
              <a:t>CLIQUEZ SUR DEMARRER LE TEST</a:t>
            </a:r>
            <a:endParaRPr lang="fr-FR" sz="800" b="1"/>
          </a:p>
        </p:txBody>
      </p:sp>
    </p:spTree>
    <p:extLst>
      <p:ext uri="{BB962C8B-B14F-4D97-AF65-F5344CB8AC3E}">
        <p14:creationId xmlns:p14="http://schemas.microsoft.com/office/powerpoint/2010/main" val="159931660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3"/>
          <p:cNvSpPr>
            <a:spLocks noGrp="1"/>
          </p:cNvSpPr>
          <p:nvPr>
            <p:ph type="title"/>
          </p:nvPr>
        </p:nvSpPr>
        <p:spPr>
          <a:xfrm>
            <a:off x="1259632" y="836712"/>
            <a:ext cx="6480720" cy="457200"/>
          </a:xfrm>
          <a:solidFill>
            <a:srgbClr val="FFFFCC"/>
          </a:solidFill>
          <a:ln>
            <a:solidFill>
              <a:schemeClr val="accent6"/>
            </a:solidFill>
          </a:ln>
        </p:spPr>
        <p:txBody>
          <a:bodyPr/>
          <a:lstStyle/>
          <a:p>
            <a:r>
              <a:rPr lang="fr-FR" sz="2000" b="1" dirty="0" smtClean="0"/>
              <a:t>Nouvelles configurations – Limiteur de pression</a:t>
            </a:r>
          </a:p>
        </p:txBody>
      </p:sp>
      <p:pic>
        <p:nvPicPr>
          <p:cNvPr id="58371"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697038" y="1378050"/>
            <a:ext cx="5640387" cy="4268787"/>
          </a:xfrm>
        </p:spPr>
      </p:pic>
      <p:sp>
        <p:nvSpPr>
          <p:cNvPr id="58373" name="TextBox 1"/>
          <p:cNvSpPr txBox="1">
            <a:spLocks noChangeArrowheads="1"/>
          </p:cNvSpPr>
          <p:nvPr/>
        </p:nvSpPr>
        <p:spPr bwMode="auto">
          <a:xfrm>
            <a:off x="287338" y="5646837"/>
            <a:ext cx="845820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400" b="1" i="1" dirty="0"/>
              <a:t>REMARQUE : </a:t>
            </a:r>
            <a:r>
              <a:rPr lang="fr-FR" sz="1400" i="1" dirty="0"/>
              <a:t>en cas de remplacement du limiteur de pression situé sur le Common rail haute pression, il faut réinitialiser les données du contrôleur du moteur. Comme le contrôleur règle la dégradation, il doit être informé en cas d'ajout de nouveaux composants d'émissions.</a:t>
            </a:r>
            <a:endParaRPr lang="fr-FR" sz="1400" dirty="0">
              <a:cs typeface="Arial" pitchFamily="34" charset="0"/>
            </a:endParaRPr>
          </a:p>
        </p:txBody>
      </p:sp>
    </p:spTree>
    <p:extLst>
      <p:ext uri="{BB962C8B-B14F-4D97-AF65-F5344CB8AC3E}">
        <p14:creationId xmlns:p14="http://schemas.microsoft.com/office/powerpoint/2010/main" val="407507707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1907704" y="457200"/>
            <a:ext cx="5328592" cy="533400"/>
          </a:xfrm>
          <a:solidFill>
            <a:srgbClr val="FFFFCC"/>
          </a:solidFill>
          <a:ln>
            <a:solidFill>
              <a:schemeClr val="accent6"/>
            </a:solidFill>
          </a:ln>
        </p:spPr>
        <p:txBody>
          <a:bodyPr/>
          <a:lstStyle/>
          <a:p>
            <a:r>
              <a:rPr lang="fr-FR" sz="2000" b="1" dirty="0" smtClean="0"/>
              <a:t>Injecteur - Configuration - Codes IMA </a:t>
            </a:r>
          </a:p>
        </p:txBody>
      </p:sp>
      <p:pic>
        <p:nvPicPr>
          <p:cNvPr id="59395"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2667000" y="1219200"/>
            <a:ext cx="6094413" cy="4724400"/>
          </a:xfrm>
        </p:spPr>
      </p:pic>
      <p:pic>
        <p:nvPicPr>
          <p:cNvPr id="5939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1676400"/>
            <a:ext cx="196215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8" name="TextBox 3"/>
          <p:cNvSpPr txBox="1">
            <a:spLocks noChangeArrowheads="1"/>
          </p:cNvSpPr>
          <p:nvPr/>
        </p:nvSpPr>
        <p:spPr bwMode="auto">
          <a:xfrm>
            <a:off x="3429000" y="5029200"/>
            <a:ext cx="419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dirty="0" smtClean="0"/>
              <a:t>*Procédure similaire aux pelles CXC</a:t>
            </a:r>
          </a:p>
        </p:txBody>
      </p:sp>
    </p:spTree>
    <p:extLst>
      <p:ext uri="{BB962C8B-B14F-4D97-AF65-F5344CB8AC3E}">
        <p14:creationId xmlns:p14="http://schemas.microsoft.com/office/powerpoint/2010/main" val="192558850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2267744" y="523528"/>
            <a:ext cx="4589835" cy="457200"/>
          </a:xfrm>
          <a:solidFill>
            <a:srgbClr val="FFFFCC"/>
          </a:solidFill>
          <a:ln>
            <a:solidFill>
              <a:schemeClr val="accent6"/>
            </a:solidFill>
          </a:ln>
        </p:spPr>
        <p:txBody>
          <a:bodyPr/>
          <a:lstStyle/>
          <a:p>
            <a:r>
              <a:rPr lang="fr-FR" sz="2000" b="1" smtClean="0"/>
              <a:t>Poussoirs </a:t>
            </a:r>
            <a:r>
              <a:rPr lang="fr-FR" sz="2000" b="1" dirty="0" smtClean="0"/>
              <a:t>hydrauliques F5H</a:t>
            </a:r>
          </a:p>
        </p:txBody>
      </p:sp>
      <p:sp>
        <p:nvSpPr>
          <p:cNvPr id="3" name="Content Placeholder 2"/>
          <p:cNvSpPr>
            <a:spLocks noGrp="1"/>
          </p:cNvSpPr>
          <p:nvPr>
            <p:ph idx="1"/>
          </p:nvPr>
        </p:nvSpPr>
        <p:spPr>
          <a:xfrm>
            <a:off x="323528" y="4495800"/>
            <a:ext cx="8568951" cy="1597496"/>
          </a:xfrm>
          <a:ln>
            <a:miter lim="800000"/>
            <a:headEnd/>
            <a:tailEnd/>
          </a:ln>
          <a:extLst/>
        </p:spPr>
        <p:style>
          <a:lnRef idx="0">
            <a:schemeClr val="accent3"/>
          </a:lnRef>
          <a:fillRef idx="3">
            <a:schemeClr val="accent3"/>
          </a:fillRef>
          <a:effectRef idx="3">
            <a:schemeClr val="accent3"/>
          </a:effectRef>
          <a:fontRef idx="minor">
            <a:schemeClr val="lt1"/>
          </a:fontRef>
        </p:style>
        <p:txBody>
          <a:bodyPr/>
          <a:lstStyle/>
          <a:p>
            <a:pPr>
              <a:defRPr/>
            </a:pPr>
            <a:r>
              <a:rPr lang="fr-FR" sz="1600" dirty="0" smtClean="0">
                <a:solidFill>
                  <a:schemeClr val="tx1"/>
                </a:solidFill>
              </a:rPr>
              <a:t>Pas de réglage nécessaire</a:t>
            </a:r>
          </a:p>
          <a:p>
            <a:pPr>
              <a:defRPr/>
            </a:pPr>
            <a:r>
              <a:rPr lang="fr-FR" sz="1600" dirty="0" smtClean="0">
                <a:solidFill>
                  <a:schemeClr val="tx1"/>
                </a:solidFill>
              </a:rPr>
              <a:t>L'épais cache-soupape particulièrement robuste est conçu pour contenir le Common rail</a:t>
            </a:r>
          </a:p>
          <a:p>
            <a:pPr lvl="1">
              <a:defRPr/>
            </a:pPr>
            <a:r>
              <a:rPr lang="fr-FR" sz="1600" dirty="0" smtClean="0">
                <a:solidFill>
                  <a:schemeClr val="tx1"/>
                </a:solidFill>
              </a:rPr>
              <a:t>difficile à déposer</a:t>
            </a:r>
          </a:p>
          <a:p>
            <a:pPr lvl="1">
              <a:defRPr/>
            </a:pPr>
            <a:r>
              <a:rPr lang="fr-FR" sz="1600" dirty="0" smtClean="0">
                <a:solidFill>
                  <a:schemeClr val="tx1"/>
                </a:solidFill>
              </a:rPr>
              <a:t>Il faut déposer les conduites d'injecteur puis soulever et tourner légèrement le groupe pour disposer de l'espace nécessaire afin d'enlever le cache-soupape</a:t>
            </a:r>
            <a:endParaRPr lang="fr-FR" sz="1600" dirty="0">
              <a:solidFill>
                <a:schemeClr val="tx1"/>
              </a:solidFill>
            </a:endParaRPr>
          </a:p>
        </p:txBody>
      </p:sp>
      <p:pic>
        <p:nvPicPr>
          <p:cNvPr id="60423" name="Picture 2" descr="D:\users\vp431\Documents\Engines class 2011\DPF Skids\Skids 11811\IMG_031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05350" y="1246188"/>
            <a:ext cx="4073525" cy="305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4" name="Picture 3" descr="D:\users\vp431\Documents\Engines class 2011\DPF Skids\IMG_031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8475" y="1246188"/>
            <a:ext cx="4073525" cy="305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937442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3059832" y="457200"/>
            <a:ext cx="3633936" cy="487363"/>
          </a:xfrm>
          <a:solidFill>
            <a:srgbClr val="FFFFCC"/>
          </a:solidFill>
          <a:ln>
            <a:solidFill>
              <a:schemeClr val="accent6"/>
            </a:solidFill>
          </a:ln>
        </p:spPr>
        <p:txBody>
          <a:bodyPr/>
          <a:lstStyle/>
          <a:p>
            <a:pPr eaLnBrk="1" hangingPunct="1"/>
            <a:r>
              <a:rPr lang="fr-FR" sz="2000" b="1" dirty="0" smtClean="0"/>
              <a:t>Reniflard du F5H</a:t>
            </a:r>
          </a:p>
        </p:txBody>
      </p:sp>
      <p:pic>
        <p:nvPicPr>
          <p:cNvPr id="61445" name="Picture 4" descr="DSCN3158.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46563" y="3021013"/>
            <a:ext cx="2154237"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6" name="Picture 8" descr="DSCN3153.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51325" y="4724400"/>
            <a:ext cx="2149475" cy="161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7" name="Picture 12" descr="IMG_0308.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9538" y="1190625"/>
            <a:ext cx="3898900"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246563" y="1096963"/>
            <a:ext cx="4749800" cy="18161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fr-FR" sz="1400" dirty="0"/>
              <a:t>Conception centrifuge</a:t>
            </a:r>
          </a:p>
          <a:p>
            <a:pPr marL="285750" indent="-285750">
              <a:buFont typeface="Wingdings" pitchFamily="2" charset="2"/>
              <a:buChar char="v"/>
              <a:defRPr/>
            </a:pPr>
            <a:r>
              <a:rPr lang="fr-FR" sz="1400" dirty="0"/>
              <a:t>Les gaz du carter sont aspirés par la section externe du filtre</a:t>
            </a:r>
          </a:p>
          <a:p>
            <a:pPr marL="285750" indent="-285750">
              <a:buFont typeface="Wingdings" pitchFamily="2" charset="2"/>
              <a:buChar char="v"/>
              <a:defRPr/>
            </a:pPr>
            <a:r>
              <a:rPr lang="fr-FR" sz="1400" dirty="0"/>
              <a:t>Quand le moteur tourne, les vapeurs d'huile lourde sont renvoyées dans le carter</a:t>
            </a:r>
          </a:p>
          <a:p>
            <a:pPr marL="285750" indent="-285750">
              <a:buFont typeface="Wingdings" pitchFamily="2" charset="2"/>
              <a:buChar char="v"/>
              <a:defRPr/>
            </a:pPr>
            <a:r>
              <a:rPr lang="fr-FR" sz="1400" dirty="0"/>
              <a:t>La soupape s'ouvre sous l'effet de la pression différentielle et les vapeurs légères sont acheminées vers l'admission </a:t>
            </a:r>
          </a:p>
        </p:txBody>
      </p:sp>
      <p:pic>
        <p:nvPicPr>
          <p:cNvPr id="61449" name="Picture 9" descr="DSCN3149.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1000" y="4303713"/>
            <a:ext cx="15240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0" name="Picture 2"/>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86000" y="4303713"/>
            <a:ext cx="15240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1" name="Picture 4"/>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65925" y="4635500"/>
            <a:ext cx="2133600" cy="16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2"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765925" y="3511550"/>
            <a:ext cx="1062038"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3"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40675" y="3155950"/>
            <a:ext cx="1062038"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3367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2212529" y="515144"/>
            <a:ext cx="3295575" cy="609600"/>
          </a:xfrm>
          <a:solidFill>
            <a:srgbClr val="FFFFCC"/>
          </a:solidFill>
          <a:ln>
            <a:solidFill>
              <a:schemeClr val="accent6"/>
            </a:solidFill>
          </a:ln>
        </p:spPr>
        <p:txBody>
          <a:bodyPr/>
          <a:lstStyle/>
          <a:p>
            <a:r>
              <a:rPr lang="fr-FR" sz="2000" b="1" dirty="0" smtClean="0"/>
              <a:t>Alignement du </a:t>
            </a:r>
            <a:br>
              <a:rPr lang="fr-FR" sz="2000" b="1" dirty="0" smtClean="0"/>
            </a:br>
            <a:r>
              <a:rPr lang="fr-FR" sz="2000" b="1" dirty="0" smtClean="0"/>
              <a:t>couvercle avant</a:t>
            </a:r>
          </a:p>
        </p:txBody>
      </p:sp>
      <p:sp>
        <p:nvSpPr>
          <p:cNvPr id="3" name="Content Placeholder 2"/>
          <p:cNvSpPr>
            <a:spLocks noGrp="1"/>
          </p:cNvSpPr>
          <p:nvPr>
            <p:ph idx="1"/>
          </p:nvPr>
        </p:nvSpPr>
        <p:spPr>
          <a:xfrm>
            <a:off x="304800" y="1524000"/>
            <a:ext cx="8229600" cy="2159000"/>
          </a:xfrm>
        </p:spPr>
        <p:txBody>
          <a:bodyPr/>
          <a:lstStyle/>
          <a:p>
            <a:pPr marL="0" indent="0">
              <a:buFont typeface="Webdings" pitchFamily="18" charset="2"/>
              <a:buNone/>
              <a:defRPr/>
            </a:pPr>
            <a:r>
              <a:rPr lang="fr-FR" sz="1800" dirty="0" smtClean="0"/>
              <a:t>En l'absence de goujons sur le couvercle avant, des outils d'alignement doivent être utilisés pour monter le couvercle avant</a:t>
            </a:r>
          </a:p>
          <a:p>
            <a:pPr>
              <a:buFont typeface="Wingdings" pitchFamily="2" charset="2"/>
              <a:buChar char="v"/>
              <a:defRPr/>
            </a:pPr>
            <a:r>
              <a:rPr lang="fr-FR" sz="1800" dirty="0" smtClean="0"/>
              <a:t>Outil d'alignement du couvercle avant 380100280 (inférieur)</a:t>
            </a:r>
          </a:p>
          <a:p>
            <a:pPr>
              <a:buFont typeface="Wingdings" pitchFamily="2" charset="2"/>
              <a:buChar char="v"/>
              <a:defRPr/>
            </a:pPr>
            <a:r>
              <a:rPr lang="fr-FR" sz="1800" dirty="0" smtClean="0"/>
              <a:t>Outil d'alignement du couvercle avant 380100281 (supérieur)</a:t>
            </a:r>
          </a:p>
          <a:p>
            <a:pPr>
              <a:buFont typeface="Wingdings" pitchFamily="2" charset="2"/>
              <a:buChar char="v"/>
              <a:defRPr/>
            </a:pPr>
            <a:r>
              <a:rPr lang="fr-FR" sz="1800" dirty="0" smtClean="0"/>
              <a:t>Le joint du couvercle avant est en métal</a:t>
            </a:r>
          </a:p>
          <a:p>
            <a:pPr>
              <a:buFont typeface="Wingdings" pitchFamily="2" charset="2"/>
              <a:buChar char="v"/>
              <a:defRPr/>
            </a:pPr>
            <a:r>
              <a:rPr lang="fr-FR" sz="1800" dirty="0" smtClean="0"/>
              <a:t>La profondeur du joint doit être mesurée</a:t>
            </a:r>
            <a:endParaRPr lang="fr-FR" sz="1800" dirty="0"/>
          </a:p>
        </p:txBody>
      </p:sp>
      <p:pic>
        <p:nvPicPr>
          <p:cNvPr id="62469" name="Picture 3" descr="D:\users\vp431\Documents\Engines class 2011\Skids 111911\IMG_034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180975"/>
            <a:ext cx="17526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0" name="Picture 5" descr="D:\users\vp431\Documents\Engines class 2011\Skids 111911\IMG_034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7888" y="3511550"/>
            <a:ext cx="3465512" cy="259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1" name="Picture 7" descr="D:\users\vp431\Documents\Engines class 2011\Skids 111911\IMG_418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00" y="3551238"/>
            <a:ext cx="342900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2"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7400" y="106363"/>
            <a:ext cx="1295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3"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43763" y="333375"/>
            <a:ext cx="105092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4" name="Picture 2" descr="D:\users\vp431\Documents\Engines class 2011\DPF Skids\Skids 11811\late 110811\DSCN316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4777106">
            <a:off x="6621462" y="2889251"/>
            <a:ext cx="205581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926129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2332384" y="476672"/>
            <a:ext cx="4687888" cy="451520"/>
          </a:xfrm>
          <a:solidFill>
            <a:srgbClr val="FFFFCC"/>
          </a:solidFill>
          <a:ln>
            <a:solidFill>
              <a:schemeClr val="accent6"/>
            </a:solidFill>
          </a:ln>
        </p:spPr>
        <p:txBody>
          <a:bodyPr lIns="91440" tIns="45720"/>
          <a:lstStyle/>
          <a:p>
            <a:pPr eaLnBrk="1" hangingPunct="1"/>
            <a:r>
              <a:rPr lang="fr-FR" sz="2000" b="1" dirty="0" smtClean="0"/>
              <a:t>Carter de thermostat du F5H</a:t>
            </a:r>
          </a:p>
        </p:txBody>
      </p:sp>
      <p:sp>
        <p:nvSpPr>
          <p:cNvPr id="63491" name="Content Placeholder 5"/>
          <p:cNvSpPr>
            <a:spLocks noGrp="1"/>
          </p:cNvSpPr>
          <p:nvPr>
            <p:ph idx="1"/>
          </p:nvPr>
        </p:nvSpPr>
        <p:spPr>
          <a:xfrm>
            <a:off x="3733800" y="1219200"/>
            <a:ext cx="4419600" cy="1168400"/>
          </a:xfrm>
        </p:spPr>
        <p:txBody>
          <a:bodyPr/>
          <a:lstStyle/>
          <a:p>
            <a:r>
              <a:rPr lang="fr-FR" sz="1600" smtClean="0"/>
              <a:t>Plastique</a:t>
            </a:r>
          </a:p>
          <a:p>
            <a:r>
              <a:rPr lang="fr-FR" sz="1600" smtClean="0"/>
              <a:t>Fixé par un clip</a:t>
            </a:r>
          </a:p>
          <a:p>
            <a:r>
              <a:rPr lang="fr-FR" sz="1600" smtClean="0"/>
              <a:t>Étanchéité assurée par un joint torique</a:t>
            </a:r>
          </a:p>
        </p:txBody>
      </p:sp>
      <p:pic>
        <p:nvPicPr>
          <p:cNvPr id="63493" name="Picture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1219200"/>
            <a:ext cx="3121025" cy="234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4"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3200" y="2514600"/>
            <a:ext cx="3121025" cy="234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5" name="Picture 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2600" y="3886200"/>
            <a:ext cx="3121025" cy="234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700108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2555776" y="533400"/>
            <a:ext cx="3921224" cy="527050"/>
          </a:xfrm>
          <a:solidFill>
            <a:srgbClr val="FFFFCC"/>
          </a:solidFill>
          <a:ln>
            <a:solidFill>
              <a:schemeClr val="accent6"/>
            </a:solidFill>
          </a:ln>
        </p:spPr>
        <p:txBody>
          <a:bodyPr/>
          <a:lstStyle/>
          <a:p>
            <a:r>
              <a:rPr lang="fr-FR" sz="2000" b="1" dirty="0" smtClean="0"/>
              <a:t>Courroie extensible</a:t>
            </a:r>
          </a:p>
        </p:txBody>
      </p:sp>
      <p:sp>
        <p:nvSpPr>
          <p:cNvPr id="64515" name="Content Placeholder 2"/>
          <p:cNvSpPr>
            <a:spLocks noGrp="1"/>
          </p:cNvSpPr>
          <p:nvPr>
            <p:ph idx="1"/>
          </p:nvPr>
        </p:nvSpPr>
        <p:spPr>
          <a:xfrm>
            <a:off x="685800" y="1628800"/>
            <a:ext cx="7772400" cy="3810000"/>
          </a:xfrm>
        </p:spPr>
        <p:txBody>
          <a:bodyPr/>
          <a:lstStyle/>
          <a:p>
            <a:r>
              <a:rPr lang="fr-FR" sz="1600" dirty="0" smtClean="0"/>
              <a:t>L'alternateur et le climatiseur sont équipés d'une courroie extensible</a:t>
            </a:r>
          </a:p>
          <a:p>
            <a:pPr lvl="1"/>
            <a:r>
              <a:rPr lang="fr-FR" sz="1600" dirty="0" smtClean="0"/>
              <a:t>Les courroies doivent être resserrées jusqu'à ce que leur réglage arrive en butée (comme illustré ci-dessous)</a:t>
            </a:r>
          </a:p>
        </p:txBody>
      </p:sp>
      <p:pic>
        <p:nvPicPr>
          <p:cNvPr id="64517" name="Picture 2" descr="F:\DCIM\100KM580\100_15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78063" y="2590800"/>
            <a:ext cx="48006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491407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xfrm>
            <a:off x="141288" y="1419944"/>
            <a:ext cx="8610600" cy="5105400"/>
          </a:xfrm>
        </p:spPr>
        <p:txBody>
          <a:bodyPr/>
          <a:lstStyle/>
          <a:p>
            <a:pPr marL="0" indent="0">
              <a:buFont typeface="Webdings" pitchFamily="18" charset="2"/>
              <a:buNone/>
            </a:pPr>
            <a:r>
              <a:rPr lang="fr-FR" sz="1400" dirty="0" smtClean="0"/>
              <a:t>La classification </a:t>
            </a:r>
            <a:r>
              <a:rPr lang="fr-FR" sz="1400" dirty="0" smtClean="0">
                <a:solidFill>
                  <a:srgbClr val="FF0000"/>
                </a:solidFill>
              </a:rPr>
              <a:t>CJ-4</a:t>
            </a:r>
            <a:r>
              <a:rPr lang="fr-FR" sz="1400" dirty="0" smtClean="0"/>
              <a:t> </a:t>
            </a:r>
            <a:r>
              <a:rPr lang="fr-FR" sz="1400" dirty="0" smtClean="0">
                <a:solidFill>
                  <a:schemeClr val="tx1"/>
                </a:solidFill>
              </a:rPr>
              <a:t>de l'huile moteur a été élaborée pour répondre aux normes EPA sur les émissions et </a:t>
            </a:r>
            <a:r>
              <a:rPr lang="fr-FR" sz="1400" dirty="0" smtClean="0"/>
              <a:t>prolonger la durée de vie du FAP</a:t>
            </a:r>
            <a:endParaRPr lang="fr-FR" sz="1400" dirty="0" smtClean="0">
              <a:solidFill>
                <a:schemeClr val="tx1"/>
              </a:solidFill>
              <a:ea typeface="ヒラギノ角ゴ Pro W3"/>
              <a:cs typeface="ヒラギノ角ゴ Pro W3"/>
            </a:endParaRPr>
          </a:p>
          <a:p>
            <a:pPr marL="271463" indent="-271463"/>
            <a:r>
              <a:rPr lang="fr-FR" sz="1400" dirty="0" smtClean="0"/>
              <a:t>La consommation d'huile est inférieure et la réduction chimique relative au phosphore, au soufre et </a:t>
            </a:r>
            <a:r>
              <a:rPr lang="fr-FR" sz="1400" dirty="0" smtClean="0">
                <a:solidFill>
                  <a:srgbClr val="FF0000"/>
                </a:solidFill>
              </a:rPr>
              <a:t>au niveau de cendres est limitée à 1,0 % du poids </a:t>
            </a:r>
            <a:br>
              <a:rPr lang="fr-FR" sz="1400" dirty="0" smtClean="0">
                <a:solidFill>
                  <a:srgbClr val="FF0000"/>
                </a:solidFill>
              </a:rPr>
            </a:br>
            <a:r>
              <a:rPr lang="fr-FR" sz="1400" dirty="0" smtClean="0">
                <a:solidFill>
                  <a:schemeClr val="tx1"/>
                </a:solidFill>
              </a:rPr>
              <a:t>(</a:t>
            </a:r>
            <a:r>
              <a:rPr lang="fr-FR" sz="1400" dirty="0" smtClean="0"/>
              <a:t>CI-4 actuelle dans la plage de poids de 1,2 à 1,5)</a:t>
            </a:r>
          </a:p>
          <a:p>
            <a:pPr lvl="2"/>
            <a:r>
              <a:rPr lang="fr-FR" sz="1400" smtClean="0"/>
              <a:t>Une </a:t>
            </a:r>
            <a:r>
              <a:rPr lang="fr-FR" sz="1400" dirty="0" smtClean="0"/>
              <a:t>teneur inférieure en cendre réduit l'accumulation de suie dans le catalyseur de post-traitement</a:t>
            </a:r>
          </a:p>
          <a:p>
            <a:pPr lvl="2"/>
            <a:r>
              <a:rPr lang="fr-FR" sz="1400" dirty="0" smtClean="0"/>
              <a:t>Une teneur inférieure en phosphore diminue l'empoisonnement potentiel du catalyseur</a:t>
            </a:r>
          </a:p>
          <a:p>
            <a:pPr lvl="2"/>
            <a:r>
              <a:rPr lang="fr-FR" sz="1400" dirty="0" smtClean="0">
                <a:solidFill>
                  <a:schemeClr val="tx1"/>
                </a:solidFill>
              </a:rPr>
              <a:t>Agréée pour tous les moteurs Tier 2 et les derniers NEF &amp; F5C</a:t>
            </a:r>
          </a:p>
          <a:p>
            <a:pPr marL="1428750" lvl="3" indent="-285750">
              <a:buFont typeface="Wingdings" pitchFamily="2" charset="2"/>
              <a:buChar char="q"/>
            </a:pPr>
            <a:r>
              <a:rPr lang="fr-FR" sz="1400" dirty="0" smtClean="0">
                <a:solidFill>
                  <a:schemeClr val="tx1"/>
                </a:solidFill>
              </a:rPr>
              <a:t>Les huiles moteur CI-4 actuelles peuvent être utilisées à la place sur les moteurs Tier 2 et les derniers NEF &amp; Tier 3 F5C si de l'huile moteur CJ-4 n'est pas disponible</a:t>
            </a:r>
          </a:p>
          <a:p>
            <a:pPr marL="1428750" lvl="3" indent="-285750">
              <a:buFont typeface="Wingdings" pitchFamily="2" charset="2"/>
              <a:buChar char="q"/>
            </a:pPr>
            <a:r>
              <a:rPr lang="fr-FR" sz="1400" dirty="0" smtClean="0">
                <a:solidFill>
                  <a:schemeClr val="tx1"/>
                </a:solidFill>
              </a:rPr>
              <a:t>D</a:t>
            </a:r>
            <a:r>
              <a:rPr lang="fr-FR" sz="1400" dirty="0" smtClean="0"/>
              <a:t>ans des conditions climatiques arctiques, une huile de grade 0W-40 CJ-4 doit être utilisée</a:t>
            </a:r>
          </a:p>
          <a:p>
            <a:pPr marL="1428750" lvl="3" indent="-285750">
              <a:buFont typeface="Wingdings" pitchFamily="2" charset="2"/>
              <a:buChar char="q"/>
            </a:pPr>
            <a:r>
              <a:rPr lang="fr-FR" sz="1400" dirty="0" smtClean="0"/>
              <a:t>CNH Tutela Unitek, un nouveau tableau de spécification des huiles CJ-4, est disponible en Amérique du Nord </a:t>
            </a:r>
            <a:r>
              <a:rPr lang="fr-FR" sz="1400" smtClean="0"/>
              <a:t>pour la marque Case.</a:t>
            </a:r>
            <a:endParaRPr lang="fr-FR" sz="1400" dirty="0" smtClean="0"/>
          </a:p>
        </p:txBody>
      </p:sp>
      <p:pic>
        <p:nvPicPr>
          <p:cNvPr id="65539" name="Picture 3" descr="BW1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96200" y="204788"/>
            <a:ext cx="121920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Rectangle 4"/>
          <p:cNvSpPr>
            <a:spLocks noGrp="1" noChangeArrowheads="1"/>
          </p:cNvSpPr>
          <p:nvPr>
            <p:ph type="title"/>
          </p:nvPr>
        </p:nvSpPr>
        <p:spPr>
          <a:xfrm>
            <a:off x="1403648" y="316706"/>
            <a:ext cx="5976664" cy="808038"/>
          </a:xfrm>
          <a:solidFill>
            <a:srgbClr val="FFFFCC"/>
          </a:solidFill>
          <a:ln>
            <a:solidFill>
              <a:schemeClr val="accent6"/>
            </a:solidFill>
          </a:ln>
        </p:spPr>
        <p:txBody>
          <a:bodyPr/>
          <a:lstStyle/>
          <a:p>
            <a:r>
              <a:rPr lang="fr-FR" sz="2000" b="1"/>
              <a:t>H</a:t>
            </a:r>
            <a:r>
              <a:rPr lang="fr-FR" sz="2000" b="1" smtClean="0"/>
              <a:t>uile de lubrification</a:t>
            </a:r>
            <a:endParaRPr lang="fr-FR" sz="2000" b="1" dirty="0" smtClean="0"/>
          </a:p>
        </p:txBody>
      </p:sp>
      <p:sp>
        <p:nvSpPr>
          <p:cNvPr id="5" name="Rectangle 3"/>
          <p:cNvSpPr txBox="1">
            <a:spLocks noChangeArrowheads="1"/>
          </p:cNvSpPr>
          <p:nvPr/>
        </p:nvSpPr>
        <p:spPr bwMode="auto">
          <a:xfrm>
            <a:off x="179512" y="5446496"/>
            <a:ext cx="8380040" cy="990600"/>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81000" indent="-381000" algn="l" rtl="0" eaLnBrk="1" fontAlgn="base" hangingPunct="1">
              <a:spcBef>
                <a:spcPct val="20000"/>
              </a:spcBef>
              <a:spcAft>
                <a:spcPct val="0"/>
              </a:spcAft>
              <a:buFont typeface="Webdings" pitchFamily="18" charset="2"/>
              <a:buChar char="="/>
              <a:defRPr sz="2000">
                <a:solidFill>
                  <a:srgbClr val="1C1C1C"/>
                </a:solidFill>
                <a:latin typeface="+mn-lt"/>
                <a:ea typeface="+mn-ea"/>
                <a:cs typeface="+mn-cs"/>
              </a:defRPr>
            </a:lvl1pPr>
            <a:lvl2pPr marL="723900" indent="-342900" algn="l" rtl="0" eaLnBrk="1" fontAlgn="base" hangingPunct="1">
              <a:spcBef>
                <a:spcPct val="20000"/>
              </a:spcBef>
              <a:spcAft>
                <a:spcPct val="0"/>
              </a:spcAft>
              <a:buFont typeface="Wingdings 3" pitchFamily="18" charset="2"/>
              <a:buChar char=""/>
              <a:defRPr>
                <a:solidFill>
                  <a:srgbClr val="1C1C1C"/>
                </a:solidFill>
                <a:latin typeface="+mn-lt"/>
              </a:defRPr>
            </a:lvl2pPr>
            <a:lvl3pPr marL="1066800" indent="-304800" algn="l" rtl="0" eaLnBrk="1" fontAlgn="base" hangingPunct="1">
              <a:spcBef>
                <a:spcPct val="20000"/>
              </a:spcBef>
              <a:spcAft>
                <a:spcPct val="0"/>
              </a:spcAft>
              <a:buFont typeface="Wingdings 2" pitchFamily="18" charset="2"/>
              <a:buChar char=""/>
              <a:defRPr sz="1600">
                <a:solidFill>
                  <a:srgbClr val="1C1C1C"/>
                </a:solidFill>
                <a:latin typeface="+mn-lt"/>
              </a:defRPr>
            </a:lvl3pPr>
            <a:lvl4pPr marL="1409700" indent="-266700" algn="l" rtl="0" eaLnBrk="1" fontAlgn="base" hangingPunct="1">
              <a:spcBef>
                <a:spcPct val="20000"/>
              </a:spcBef>
              <a:spcAft>
                <a:spcPct val="0"/>
              </a:spcAft>
              <a:buFont typeface="Times" pitchFamily="18" charset="0"/>
              <a:defRPr sz="1400">
                <a:solidFill>
                  <a:srgbClr val="1C1C1C"/>
                </a:solidFill>
                <a:latin typeface="+mn-lt"/>
              </a:defRPr>
            </a:lvl4pPr>
            <a:lvl5pPr marL="1790700" indent="-266700" algn="l" rtl="0" eaLnBrk="1" fontAlgn="base" hangingPunct="1">
              <a:spcBef>
                <a:spcPct val="20000"/>
              </a:spcBef>
              <a:spcAft>
                <a:spcPct val="0"/>
              </a:spcAft>
              <a:buFont typeface="Times" pitchFamily="18" charset="0"/>
              <a:defRPr sz="1400">
                <a:solidFill>
                  <a:srgbClr val="1C1C1C"/>
                </a:solidFill>
                <a:latin typeface="+mn-lt"/>
              </a:defRPr>
            </a:lvl5pPr>
            <a:lvl6pPr marL="2247900" indent="-266700" algn="l" rtl="0" eaLnBrk="1" fontAlgn="base" hangingPunct="1">
              <a:spcBef>
                <a:spcPct val="20000"/>
              </a:spcBef>
              <a:spcAft>
                <a:spcPct val="0"/>
              </a:spcAft>
              <a:buFont typeface="Times" pitchFamily="18" charset="0"/>
              <a:defRPr sz="1400">
                <a:solidFill>
                  <a:srgbClr val="1C1C1C"/>
                </a:solidFill>
                <a:latin typeface="+mn-lt"/>
              </a:defRPr>
            </a:lvl6pPr>
            <a:lvl7pPr marL="2705100" indent="-266700" algn="l" rtl="0" eaLnBrk="1" fontAlgn="base" hangingPunct="1">
              <a:spcBef>
                <a:spcPct val="20000"/>
              </a:spcBef>
              <a:spcAft>
                <a:spcPct val="0"/>
              </a:spcAft>
              <a:buFont typeface="Times" pitchFamily="18" charset="0"/>
              <a:defRPr sz="1400">
                <a:solidFill>
                  <a:srgbClr val="1C1C1C"/>
                </a:solidFill>
                <a:latin typeface="+mn-lt"/>
              </a:defRPr>
            </a:lvl7pPr>
            <a:lvl8pPr marL="3162300" indent="-266700" algn="l" rtl="0" eaLnBrk="1" fontAlgn="base" hangingPunct="1">
              <a:spcBef>
                <a:spcPct val="20000"/>
              </a:spcBef>
              <a:spcAft>
                <a:spcPct val="0"/>
              </a:spcAft>
              <a:buFont typeface="Times" pitchFamily="18" charset="0"/>
              <a:defRPr sz="1400">
                <a:solidFill>
                  <a:srgbClr val="1C1C1C"/>
                </a:solidFill>
                <a:latin typeface="+mn-lt"/>
              </a:defRPr>
            </a:lvl8pPr>
            <a:lvl9pPr marL="3619500" indent="-266700" algn="l" rtl="0" eaLnBrk="1" fontAlgn="base" hangingPunct="1">
              <a:spcBef>
                <a:spcPct val="20000"/>
              </a:spcBef>
              <a:spcAft>
                <a:spcPct val="0"/>
              </a:spcAft>
              <a:buFont typeface="Times" pitchFamily="18" charset="0"/>
              <a:defRPr sz="1400">
                <a:solidFill>
                  <a:srgbClr val="1C1C1C"/>
                </a:solidFill>
                <a:latin typeface="+mn-lt"/>
              </a:defRPr>
            </a:lvl9pPr>
          </a:lstStyle>
          <a:p>
            <a:pPr marL="0" indent="0">
              <a:buFont typeface="Webdings" pitchFamily="18" charset="2"/>
              <a:buNone/>
              <a:defRPr/>
            </a:pPr>
            <a:r>
              <a:rPr lang="fr-FR" sz="1600" b="1" dirty="0" smtClean="0">
                <a:solidFill>
                  <a:schemeClr val="tx1"/>
                </a:solidFill>
              </a:rPr>
              <a:t>           	Diesel à faible teneur en soufre nécessaire pour répondre aux</a:t>
            </a:r>
            <a:br>
              <a:rPr lang="fr-FR" sz="1600" b="1" dirty="0" smtClean="0">
                <a:solidFill>
                  <a:schemeClr val="tx1"/>
                </a:solidFill>
              </a:rPr>
            </a:br>
            <a:r>
              <a:rPr lang="fr-FR" sz="1600" b="1" dirty="0" smtClean="0">
                <a:solidFill>
                  <a:schemeClr val="tx1"/>
                </a:solidFill>
              </a:rPr>
              <a:t>           	normes sur les émissions                               </a:t>
            </a:r>
          </a:p>
          <a:p>
            <a:pPr marL="0" indent="0">
              <a:buNone/>
              <a:defRPr/>
            </a:pPr>
            <a:r>
              <a:rPr lang="fr-FR" sz="1600" dirty="0">
                <a:solidFill>
                  <a:srgbClr val="C00000"/>
                </a:solidFill>
              </a:rPr>
              <a:t>	</a:t>
            </a:r>
            <a:r>
              <a:rPr lang="fr-FR" sz="1600" dirty="0" smtClean="0">
                <a:solidFill>
                  <a:srgbClr val="C00000"/>
                </a:solidFill>
              </a:rPr>
              <a:t>La réglementation limite la teneur en soufre à 15 ppm, et jusqu'à 500 ppm</a:t>
            </a:r>
          </a:p>
          <a:p>
            <a:pPr marL="0" indent="0">
              <a:buFont typeface="Webdings" pitchFamily="18" charset="2"/>
              <a:buNone/>
              <a:defRPr/>
            </a:pPr>
            <a:endParaRPr lang="fr-FR" sz="1600" dirty="0" smtClean="0">
              <a:solidFill>
                <a:schemeClr val="tx1"/>
              </a:solidFill>
            </a:endParaRPr>
          </a:p>
          <a:p>
            <a:pPr lvl="2">
              <a:buFontTx/>
              <a:buNone/>
              <a:defRPr/>
            </a:pPr>
            <a:endParaRPr lang="fr-FR" dirty="0">
              <a:solidFill>
                <a:schemeClr val="tx1"/>
              </a:solidFill>
            </a:endParaRPr>
          </a:p>
        </p:txBody>
      </p:sp>
      <p:pic>
        <p:nvPicPr>
          <p:cNvPr id="655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497" y="5445224"/>
            <a:ext cx="841375"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156050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1907704" y="409764"/>
            <a:ext cx="5400600" cy="714980"/>
          </a:xfrm>
          <a:solidFill>
            <a:srgbClr val="FFFFCC"/>
          </a:solidFill>
          <a:ln>
            <a:solidFill>
              <a:schemeClr val="accent6"/>
            </a:solidFill>
          </a:ln>
        </p:spPr>
        <p:txBody>
          <a:bodyPr/>
          <a:lstStyle/>
          <a:p>
            <a:r>
              <a:rPr lang="fr-FR" sz="1800" b="1" spc="-40" dirty="0" smtClean="0">
                <a:solidFill>
                  <a:srgbClr val="C00000"/>
                </a:solidFill>
              </a:rPr>
              <a:t> Plage de température recommandée modifiée pour les huiles moteur CI-4 et CJ</a:t>
            </a:r>
          </a:p>
        </p:txBody>
      </p:sp>
      <p:pic>
        <p:nvPicPr>
          <p:cNvPr id="66564"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1205716"/>
            <a:ext cx="7070725"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5" name="TextBox 5"/>
          <p:cNvSpPr txBox="1">
            <a:spLocks noChangeArrowheads="1"/>
          </p:cNvSpPr>
          <p:nvPr/>
        </p:nvSpPr>
        <p:spPr bwMode="auto">
          <a:xfrm>
            <a:off x="0" y="5930116"/>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1430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lvl="3" eaLnBrk="1" hangingPunct="1"/>
            <a:r>
              <a:rPr lang="fr-FR" sz="1400" spc="-30" dirty="0">
                <a:latin typeface="Times" pitchFamily="18" charset="0"/>
              </a:rPr>
              <a:t>REMARQUE : </a:t>
            </a:r>
            <a:r>
              <a:rPr lang="fr-FR" sz="1400" i="1" spc="-30" dirty="0">
                <a:latin typeface="Times" pitchFamily="18" charset="0"/>
              </a:rPr>
              <a:t>CNH ne conseille pas d'utiliser des huiles minérales 10W-30 dans les moteurs Tier 4a F5H avec FAP en raison de leur perte potentielle de viscosité/capacité de lubrification provoquée par la post-injection de carburant dans le FAP</a:t>
            </a:r>
            <a:endParaRPr lang="fr-FR" sz="1400" spc="-30" dirty="0">
              <a:latin typeface="Times" pitchFamily="18" charset="0"/>
            </a:endParaRPr>
          </a:p>
        </p:txBody>
      </p:sp>
    </p:spTree>
    <p:extLst>
      <p:ext uri="{BB962C8B-B14F-4D97-AF65-F5344CB8AC3E}">
        <p14:creationId xmlns:p14="http://schemas.microsoft.com/office/powerpoint/2010/main" val="23689872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idx="4294967295"/>
          </p:nvPr>
        </p:nvSpPr>
        <p:spPr>
          <a:xfrm>
            <a:off x="2771800" y="260648"/>
            <a:ext cx="3888432" cy="576064"/>
          </a:xfrm>
          <a:solidFill>
            <a:srgbClr val="FFFFCC"/>
          </a:solidFill>
          <a:ln>
            <a:solidFill>
              <a:schemeClr val="accent6"/>
            </a:solidFill>
          </a:ln>
        </p:spPr>
        <p:txBody>
          <a:bodyPr/>
          <a:lstStyle/>
          <a:p>
            <a:pPr eaLnBrk="1" hangingPunct="1"/>
            <a:r>
              <a:rPr lang="fr-FR" sz="1800" b="1" dirty="0" smtClean="0"/>
              <a:t>Oxydes d'azote (</a:t>
            </a:r>
            <a:r>
              <a:rPr lang="fr-FR" sz="1800" b="1" dirty="0" err="1" smtClean="0"/>
              <a:t>NOx</a:t>
            </a:r>
            <a:r>
              <a:rPr lang="fr-FR" sz="1800" b="1" dirty="0" smtClean="0"/>
              <a:t>)</a:t>
            </a:r>
          </a:p>
        </p:txBody>
      </p:sp>
      <p:sp>
        <p:nvSpPr>
          <p:cNvPr id="11267" name="Rectangle 5"/>
          <p:cNvSpPr>
            <a:spLocks noChangeArrowheads="1"/>
          </p:cNvSpPr>
          <p:nvPr/>
        </p:nvSpPr>
        <p:spPr bwMode="auto">
          <a:xfrm>
            <a:off x="381000" y="3276600"/>
            <a:ext cx="8458200"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19063" indent="-119063">
              <a:buFont typeface="Arial" pitchFamily="34" charset="0"/>
              <a:buChar char="•"/>
            </a:pPr>
            <a:r>
              <a:rPr lang="fr-FR" sz="1600" b="1" dirty="0"/>
              <a:t>Les oxydes d'azote se forment pendant la combustion à haute température</a:t>
            </a:r>
          </a:p>
          <a:p>
            <a:pPr marL="119063" indent="-119063">
              <a:buFont typeface="Arial" pitchFamily="34" charset="0"/>
              <a:buChar char="•"/>
            </a:pPr>
            <a:endParaRPr lang="fr-FR" sz="1000" dirty="0"/>
          </a:p>
          <a:p>
            <a:pPr marL="119063" indent="-119063">
              <a:buFont typeface="Arial" pitchFamily="34" charset="0"/>
              <a:buChar char="•"/>
            </a:pPr>
            <a:r>
              <a:rPr lang="fr-FR" sz="1600" dirty="0"/>
              <a:t>À température ambiante, les gaz d'oxygène et d'azote présents dans l'air réagissent les uns avec les autres.</a:t>
            </a:r>
          </a:p>
          <a:p>
            <a:pPr marL="119063" indent="-119063">
              <a:buFont typeface="Arial" pitchFamily="34" charset="0"/>
              <a:buChar char="•"/>
            </a:pPr>
            <a:endParaRPr lang="fr-FR" sz="1000" dirty="0"/>
          </a:p>
          <a:p>
            <a:pPr marL="119063" indent="-119063">
              <a:buFont typeface="Arial" pitchFamily="34" charset="0"/>
              <a:buChar char="•"/>
            </a:pPr>
            <a:r>
              <a:rPr lang="fr-FR" sz="1600" dirty="0" smtClean="0"/>
              <a:t>Dans un moteur diesel, la combustion de l'air et du carburant produit des températures de combustion suffisamment élevées pour entraîner des réactions entre l'azote et l'oxygène, en créant du NOx.</a:t>
            </a:r>
          </a:p>
          <a:p>
            <a:pPr marL="119063" indent="-119063">
              <a:buFont typeface="Arial" pitchFamily="34" charset="0"/>
              <a:buChar char="•"/>
            </a:pPr>
            <a:endParaRPr lang="fr-FR" sz="1000" dirty="0"/>
          </a:p>
          <a:p>
            <a:pPr marL="119063" indent="-119063">
              <a:buFont typeface="Arial" pitchFamily="34" charset="0"/>
              <a:buChar char="•"/>
            </a:pPr>
            <a:r>
              <a:rPr lang="fr-FR" sz="1600" dirty="0"/>
              <a:t>Lorsque le NO</a:t>
            </a:r>
            <a:r>
              <a:rPr lang="fr-FR" sz="1600" i="1" baseline="-25000" dirty="0"/>
              <a:t>x</a:t>
            </a:r>
            <a:r>
              <a:rPr lang="fr-FR" sz="1600" dirty="0"/>
              <a:t> et les composés organiques réagissent en présence de la lumière du soleil, ils forment du smog, une forme importante de pollution de l'air, notamment en été.</a:t>
            </a:r>
          </a:p>
          <a:p>
            <a:pPr marL="119063" indent="-119063">
              <a:buFont typeface="Arial" pitchFamily="34" charset="0"/>
              <a:buChar char="•"/>
            </a:pPr>
            <a:endParaRPr lang="fr-FR" sz="1000" dirty="0"/>
          </a:p>
          <a:p>
            <a:pPr marL="119063" indent="-119063">
              <a:buFont typeface="Arial" pitchFamily="34" charset="0"/>
              <a:buChar char="•"/>
            </a:pPr>
            <a:r>
              <a:rPr lang="fr-FR" sz="1600" dirty="0"/>
              <a:t>Les oxydes d'azote (NOx) se mélangent éventuellement avec l'humidité atmosphérique et forment un composant des pluies acides.</a:t>
            </a:r>
          </a:p>
        </p:txBody>
      </p:sp>
      <p:pic>
        <p:nvPicPr>
          <p:cNvPr id="1126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0825" y="1109663"/>
            <a:ext cx="3757613" cy="2174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2" name="Group 19"/>
          <p:cNvGrpSpPr>
            <a:grpSpLocks/>
          </p:cNvGrpSpPr>
          <p:nvPr/>
        </p:nvGrpSpPr>
        <p:grpSpPr bwMode="auto">
          <a:xfrm>
            <a:off x="5536709" y="1072002"/>
            <a:ext cx="3121837" cy="2249762"/>
            <a:chOff x="347" y="2091"/>
            <a:chExt cx="2389" cy="1749"/>
          </a:xfrm>
          <a:noFill/>
        </p:grpSpPr>
        <p:sp>
          <p:nvSpPr>
            <p:cNvPr id="17" name="Line 5"/>
            <p:cNvSpPr>
              <a:spLocks noChangeShapeType="1"/>
            </p:cNvSpPr>
            <p:nvPr/>
          </p:nvSpPr>
          <p:spPr bwMode="auto">
            <a:xfrm flipV="1">
              <a:off x="989" y="2091"/>
              <a:ext cx="0" cy="1562"/>
            </a:xfrm>
            <a:prstGeom prst="line">
              <a:avLst/>
            </a:prstGeom>
            <a:grpFill/>
            <a:ln w="28575">
              <a:solidFill>
                <a:schemeClr val="tx1"/>
              </a:solidFill>
              <a:round/>
              <a:headEnd/>
              <a:tailEnd type="triangle" w="med" len="med"/>
            </a:ln>
            <a:effectLst/>
          </p:spPr>
          <p:txBody>
            <a:bodyPr lIns="90000" tIns="46800" rIns="90000" bIns="46800">
              <a:spAutoFit/>
            </a:bodyPr>
            <a:lstStyle/>
            <a:p>
              <a:pPr>
                <a:defRPr/>
              </a:pPr>
              <a:endParaRPr lang="en-US">
                <a:latin typeface="Arial" charset="0"/>
              </a:endParaRPr>
            </a:p>
          </p:txBody>
        </p:sp>
        <p:sp>
          <p:nvSpPr>
            <p:cNvPr id="18" name="Line 6"/>
            <p:cNvSpPr>
              <a:spLocks noChangeShapeType="1"/>
            </p:cNvSpPr>
            <p:nvPr/>
          </p:nvSpPr>
          <p:spPr bwMode="auto">
            <a:xfrm>
              <a:off x="987" y="3637"/>
              <a:ext cx="1746" cy="8"/>
            </a:xfrm>
            <a:prstGeom prst="line">
              <a:avLst/>
            </a:prstGeom>
            <a:grpFill/>
            <a:ln w="28575">
              <a:solidFill>
                <a:schemeClr val="tx1"/>
              </a:solidFill>
              <a:round/>
              <a:headEnd/>
              <a:tailEnd type="triangle" w="med" len="med"/>
            </a:ln>
            <a:effectLst/>
          </p:spPr>
          <p:txBody>
            <a:bodyPr lIns="90000" tIns="46800" rIns="90000" bIns="46800">
              <a:spAutoFit/>
            </a:bodyPr>
            <a:lstStyle/>
            <a:p>
              <a:pPr>
                <a:defRPr/>
              </a:pPr>
              <a:endParaRPr lang="en-US">
                <a:latin typeface="Arial" charset="0"/>
              </a:endParaRPr>
            </a:p>
          </p:txBody>
        </p:sp>
        <p:sp>
          <p:nvSpPr>
            <p:cNvPr id="19" name="Text Box 7"/>
            <p:cNvSpPr txBox="1">
              <a:spLocks noChangeArrowheads="1"/>
            </p:cNvSpPr>
            <p:nvPr/>
          </p:nvSpPr>
          <p:spPr bwMode="auto">
            <a:xfrm>
              <a:off x="1002" y="3648"/>
              <a:ext cx="1710" cy="192"/>
            </a:xfrm>
            <a:prstGeom prst="rect">
              <a:avLst/>
            </a:prstGeom>
            <a:grpFill/>
            <a:ln w="9525" algn="ctr">
              <a:noFill/>
              <a:miter lim="800000"/>
              <a:headEnd/>
              <a:tailEnd/>
            </a:ln>
            <a:effectLst/>
          </p:spPr>
          <p:txBody>
            <a:bodyPr lIns="90000" tIns="46800" rIns="90000" bIns="46800">
              <a:spAutoFit/>
            </a:bodyPr>
            <a:lstStyle/>
            <a:p>
              <a:pPr algn="ctr">
                <a:spcBef>
                  <a:spcPct val="50000"/>
                </a:spcBef>
                <a:defRPr/>
              </a:pPr>
              <a:r>
                <a:rPr lang="fr-FR" sz="1400">
                  <a:effectLst>
                    <a:outerShdw blurRad="38100" dist="38100" dir="2700000" algn="tl">
                      <a:srgbClr val="C0C0C0"/>
                    </a:outerShdw>
                  </a:effectLst>
                  <a:latin typeface="Arial" charset="0"/>
                </a:rPr>
                <a:t>Processus de combustion</a:t>
              </a:r>
            </a:p>
          </p:txBody>
        </p:sp>
        <p:sp>
          <p:nvSpPr>
            <p:cNvPr id="20" name="Rectangle 8"/>
            <p:cNvSpPr>
              <a:spLocks noChangeArrowheads="1"/>
            </p:cNvSpPr>
            <p:nvPr/>
          </p:nvSpPr>
          <p:spPr bwMode="auto">
            <a:xfrm>
              <a:off x="347" y="2117"/>
              <a:ext cx="602" cy="134"/>
            </a:xfrm>
            <a:prstGeom prst="rect">
              <a:avLst/>
            </a:prstGeom>
            <a:grpFill/>
            <a:ln w="9525">
              <a:noFill/>
              <a:miter lim="800000"/>
              <a:headEnd/>
              <a:tailEnd/>
            </a:ln>
          </p:spPr>
          <p:txBody>
            <a:bodyPr lIns="0" tIns="0" rIns="0" bIns="0">
              <a:spAutoFit/>
            </a:bodyPr>
            <a:lstStyle/>
            <a:p>
              <a:pPr algn="ctr">
                <a:defRPr/>
              </a:pPr>
              <a:r>
                <a:rPr lang="fr-FR" sz="1400" dirty="0">
                  <a:latin typeface="Arial" charset="0"/>
                </a:rPr>
                <a:t>2 000 °C</a:t>
              </a:r>
            </a:p>
          </p:txBody>
        </p:sp>
        <p:sp>
          <p:nvSpPr>
            <p:cNvPr id="21" name="Rectangle 9"/>
            <p:cNvSpPr>
              <a:spLocks noChangeArrowheads="1"/>
            </p:cNvSpPr>
            <p:nvPr/>
          </p:nvSpPr>
          <p:spPr bwMode="auto">
            <a:xfrm>
              <a:off x="347" y="2908"/>
              <a:ext cx="602" cy="134"/>
            </a:xfrm>
            <a:prstGeom prst="rect">
              <a:avLst/>
            </a:prstGeom>
            <a:grpFill/>
            <a:ln w="9525">
              <a:noFill/>
              <a:miter lim="800000"/>
              <a:headEnd/>
              <a:tailEnd/>
            </a:ln>
          </p:spPr>
          <p:txBody>
            <a:bodyPr lIns="0" tIns="0" rIns="0" bIns="0">
              <a:spAutoFit/>
            </a:bodyPr>
            <a:lstStyle/>
            <a:p>
              <a:pPr algn="ctr">
                <a:defRPr/>
              </a:pPr>
              <a:r>
                <a:rPr lang="fr-FR" sz="1400">
                  <a:latin typeface="Arial" charset="0"/>
                </a:rPr>
                <a:t>1 500 °C</a:t>
              </a:r>
            </a:p>
          </p:txBody>
        </p:sp>
        <p:sp>
          <p:nvSpPr>
            <p:cNvPr id="22" name="Freeform 10"/>
            <p:cNvSpPr>
              <a:spLocks/>
            </p:cNvSpPr>
            <p:nvPr/>
          </p:nvSpPr>
          <p:spPr bwMode="auto">
            <a:xfrm>
              <a:off x="1143" y="2166"/>
              <a:ext cx="1504" cy="1342"/>
            </a:xfrm>
            <a:custGeom>
              <a:avLst/>
              <a:gdLst/>
              <a:ahLst/>
              <a:cxnLst>
                <a:cxn ang="0">
                  <a:pos x="0" y="1213"/>
                </a:cxn>
                <a:cxn ang="0">
                  <a:pos x="215" y="1161"/>
                </a:cxn>
                <a:cxn ang="0">
                  <a:pos x="292" y="1118"/>
                </a:cxn>
                <a:cxn ang="0">
                  <a:pos x="335" y="1084"/>
                </a:cxn>
                <a:cxn ang="0">
                  <a:pos x="413" y="955"/>
                </a:cxn>
                <a:cxn ang="0">
                  <a:pos x="516" y="361"/>
                </a:cxn>
                <a:cxn ang="0">
                  <a:pos x="567" y="258"/>
                </a:cxn>
                <a:cxn ang="0">
                  <a:pos x="585" y="232"/>
                </a:cxn>
                <a:cxn ang="0">
                  <a:pos x="628" y="164"/>
                </a:cxn>
                <a:cxn ang="0">
                  <a:pos x="688" y="95"/>
                </a:cxn>
                <a:cxn ang="0">
                  <a:pos x="808" y="0"/>
                </a:cxn>
                <a:cxn ang="0">
                  <a:pos x="929" y="9"/>
                </a:cxn>
                <a:cxn ang="0">
                  <a:pos x="1049" y="121"/>
                </a:cxn>
                <a:cxn ang="0">
                  <a:pos x="1109" y="189"/>
                </a:cxn>
                <a:cxn ang="0">
                  <a:pos x="1135" y="241"/>
                </a:cxn>
                <a:cxn ang="0">
                  <a:pos x="1178" y="336"/>
                </a:cxn>
                <a:cxn ang="0">
                  <a:pos x="1264" y="619"/>
                </a:cxn>
                <a:cxn ang="0">
                  <a:pos x="1307" y="731"/>
                </a:cxn>
                <a:cxn ang="0">
                  <a:pos x="1350" y="826"/>
                </a:cxn>
                <a:cxn ang="0">
                  <a:pos x="1410" y="963"/>
                </a:cxn>
                <a:cxn ang="0">
                  <a:pos x="1427" y="1015"/>
                </a:cxn>
                <a:cxn ang="0">
                  <a:pos x="1479" y="1084"/>
                </a:cxn>
                <a:cxn ang="0">
                  <a:pos x="1591" y="1195"/>
                </a:cxn>
                <a:cxn ang="0">
                  <a:pos x="1676" y="1238"/>
                </a:cxn>
              </a:cxnLst>
              <a:rect l="0" t="0" r="r" b="b"/>
              <a:pathLst>
                <a:path w="1676" h="1238">
                  <a:moveTo>
                    <a:pt x="0" y="1213"/>
                  </a:moveTo>
                  <a:cubicBezTo>
                    <a:pt x="69" y="1195"/>
                    <a:pt x="150" y="1197"/>
                    <a:pt x="215" y="1161"/>
                  </a:cubicBezTo>
                  <a:cubicBezTo>
                    <a:pt x="306" y="1111"/>
                    <a:pt x="234" y="1139"/>
                    <a:pt x="292" y="1118"/>
                  </a:cubicBezTo>
                  <a:cubicBezTo>
                    <a:pt x="305" y="1105"/>
                    <a:pt x="323" y="1098"/>
                    <a:pt x="335" y="1084"/>
                  </a:cubicBezTo>
                  <a:cubicBezTo>
                    <a:pt x="365" y="1049"/>
                    <a:pt x="397" y="1000"/>
                    <a:pt x="413" y="955"/>
                  </a:cubicBezTo>
                  <a:cubicBezTo>
                    <a:pt x="441" y="772"/>
                    <a:pt x="406" y="530"/>
                    <a:pt x="516" y="361"/>
                  </a:cubicBezTo>
                  <a:cubicBezTo>
                    <a:pt x="539" y="293"/>
                    <a:pt x="524" y="322"/>
                    <a:pt x="567" y="258"/>
                  </a:cubicBezTo>
                  <a:cubicBezTo>
                    <a:pt x="573" y="249"/>
                    <a:pt x="585" y="232"/>
                    <a:pt x="585" y="232"/>
                  </a:cubicBezTo>
                  <a:cubicBezTo>
                    <a:pt x="594" y="203"/>
                    <a:pt x="610" y="189"/>
                    <a:pt x="628" y="164"/>
                  </a:cubicBezTo>
                  <a:cubicBezTo>
                    <a:pt x="639" y="127"/>
                    <a:pt x="663" y="125"/>
                    <a:pt x="688" y="95"/>
                  </a:cubicBezTo>
                  <a:cubicBezTo>
                    <a:pt x="721" y="56"/>
                    <a:pt x="758" y="17"/>
                    <a:pt x="808" y="0"/>
                  </a:cubicBezTo>
                  <a:cubicBezTo>
                    <a:pt x="848" y="3"/>
                    <a:pt x="889" y="2"/>
                    <a:pt x="929" y="9"/>
                  </a:cubicBezTo>
                  <a:cubicBezTo>
                    <a:pt x="965" y="15"/>
                    <a:pt x="1014" y="98"/>
                    <a:pt x="1049" y="121"/>
                  </a:cubicBezTo>
                  <a:cubicBezTo>
                    <a:pt x="1089" y="181"/>
                    <a:pt x="1066" y="161"/>
                    <a:pt x="1109" y="189"/>
                  </a:cubicBezTo>
                  <a:cubicBezTo>
                    <a:pt x="1135" y="263"/>
                    <a:pt x="1098" y="164"/>
                    <a:pt x="1135" y="241"/>
                  </a:cubicBezTo>
                  <a:cubicBezTo>
                    <a:pt x="1151" y="275"/>
                    <a:pt x="1152" y="308"/>
                    <a:pt x="1178" y="336"/>
                  </a:cubicBezTo>
                  <a:cubicBezTo>
                    <a:pt x="1207" y="426"/>
                    <a:pt x="1212" y="543"/>
                    <a:pt x="1264" y="619"/>
                  </a:cubicBezTo>
                  <a:cubicBezTo>
                    <a:pt x="1273" y="660"/>
                    <a:pt x="1284" y="696"/>
                    <a:pt x="1307" y="731"/>
                  </a:cubicBezTo>
                  <a:cubicBezTo>
                    <a:pt x="1318" y="767"/>
                    <a:pt x="1324" y="799"/>
                    <a:pt x="1350" y="826"/>
                  </a:cubicBezTo>
                  <a:cubicBezTo>
                    <a:pt x="1368" y="879"/>
                    <a:pt x="1386" y="915"/>
                    <a:pt x="1410" y="963"/>
                  </a:cubicBezTo>
                  <a:cubicBezTo>
                    <a:pt x="1447" y="1037"/>
                    <a:pt x="1391" y="941"/>
                    <a:pt x="1427" y="1015"/>
                  </a:cubicBezTo>
                  <a:cubicBezTo>
                    <a:pt x="1440" y="1041"/>
                    <a:pt x="1463" y="1060"/>
                    <a:pt x="1479" y="1084"/>
                  </a:cubicBezTo>
                  <a:cubicBezTo>
                    <a:pt x="1493" y="1129"/>
                    <a:pt x="1555" y="1169"/>
                    <a:pt x="1591" y="1195"/>
                  </a:cubicBezTo>
                  <a:cubicBezTo>
                    <a:pt x="1617" y="1213"/>
                    <a:pt x="1642" y="1238"/>
                    <a:pt x="1676" y="1238"/>
                  </a:cubicBezTo>
                </a:path>
              </a:pathLst>
            </a:custGeom>
            <a:grpFill/>
            <a:ln w="28575" cap="flat" cmpd="sng">
              <a:solidFill>
                <a:schemeClr val="tx1"/>
              </a:solidFill>
              <a:prstDash val="solid"/>
              <a:round/>
              <a:headEnd type="none" w="med" len="med"/>
              <a:tailEnd type="none" w="med" len="med"/>
            </a:ln>
            <a:effectLst/>
          </p:spPr>
          <p:txBody>
            <a:bodyPr lIns="90000" tIns="46800" rIns="90000" bIns="46800">
              <a:spAutoFit/>
            </a:bodyPr>
            <a:lstStyle/>
            <a:p>
              <a:pPr>
                <a:defRPr/>
              </a:pPr>
              <a:endParaRPr lang="en-US">
                <a:latin typeface="Arial" charset="0"/>
              </a:endParaRPr>
            </a:p>
          </p:txBody>
        </p:sp>
        <p:sp>
          <p:nvSpPr>
            <p:cNvPr id="23" name="Line 11"/>
            <p:cNvSpPr>
              <a:spLocks noChangeShapeType="1"/>
            </p:cNvSpPr>
            <p:nvPr/>
          </p:nvSpPr>
          <p:spPr bwMode="auto">
            <a:xfrm>
              <a:off x="995" y="2167"/>
              <a:ext cx="1738" cy="1"/>
            </a:xfrm>
            <a:prstGeom prst="line">
              <a:avLst/>
            </a:prstGeom>
            <a:grpFill/>
            <a:ln w="12700">
              <a:solidFill>
                <a:srgbClr val="FF0000"/>
              </a:solidFill>
              <a:round/>
              <a:headEnd/>
              <a:tailEnd/>
            </a:ln>
            <a:effectLst/>
          </p:spPr>
          <p:txBody>
            <a:bodyPr lIns="90000" tIns="46800" rIns="90000" bIns="46800">
              <a:spAutoFit/>
            </a:bodyPr>
            <a:lstStyle/>
            <a:p>
              <a:pPr>
                <a:defRPr/>
              </a:pPr>
              <a:endParaRPr lang="en-US">
                <a:latin typeface="Arial" charset="0"/>
              </a:endParaRPr>
            </a:p>
          </p:txBody>
        </p:sp>
        <p:sp>
          <p:nvSpPr>
            <p:cNvPr id="24" name="Line 12"/>
            <p:cNvSpPr>
              <a:spLocks noChangeShapeType="1"/>
            </p:cNvSpPr>
            <p:nvPr/>
          </p:nvSpPr>
          <p:spPr bwMode="auto">
            <a:xfrm>
              <a:off x="998" y="2983"/>
              <a:ext cx="1738" cy="1"/>
            </a:xfrm>
            <a:prstGeom prst="line">
              <a:avLst/>
            </a:prstGeom>
            <a:grpFill/>
            <a:ln w="12700">
              <a:solidFill>
                <a:srgbClr val="FF0000"/>
              </a:solidFill>
              <a:round/>
              <a:headEnd/>
              <a:tailEnd/>
            </a:ln>
            <a:effectLst/>
          </p:spPr>
          <p:txBody>
            <a:bodyPr lIns="90000" tIns="46800" rIns="90000" bIns="46800">
              <a:spAutoFit/>
            </a:bodyPr>
            <a:lstStyle/>
            <a:p>
              <a:pPr>
                <a:defRPr/>
              </a:pPr>
              <a:endParaRPr lang="en-US">
                <a:latin typeface="Arial" charset="0"/>
              </a:endParaRPr>
            </a:p>
          </p:txBody>
        </p:sp>
        <p:sp>
          <p:nvSpPr>
            <p:cNvPr id="25" name="Text Box 13"/>
            <p:cNvSpPr txBox="1">
              <a:spLocks noChangeArrowheads="1"/>
            </p:cNvSpPr>
            <p:nvPr/>
          </p:nvSpPr>
          <p:spPr bwMode="auto">
            <a:xfrm>
              <a:off x="1524" y="2471"/>
              <a:ext cx="782" cy="231"/>
            </a:xfrm>
            <a:prstGeom prst="rect">
              <a:avLst/>
            </a:prstGeom>
            <a:grpFill/>
            <a:ln w="9525" algn="ctr">
              <a:noFill/>
              <a:miter lim="800000"/>
              <a:headEnd/>
              <a:tailEnd/>
            </a:ln>
            <a:effectLst/>
          </p:spPr>
          <p:txBody>
            <a:bodyPr lIns="90000" tIns="46800" rIns="90000" bIns="46800">
              <a:spAutoFit/>
            </a:bodyPr>
            <a:lstStyle/>
            <a:p>
              <a:pPr algn="ctr">
                <a:spcBef>
                  <a:spcPct val="50000"/>
                </a:spcBef>
                <a:defRPr/>
              </a:pPr>
              <a:r>
                <a:rPr lang="fr-FR">
                  <a:effectLst>
                    <a:outerShdw blurRad="38100" dist="38100" dir="2700000" algn="tl">
                      <a:srgbClr val="C0C0C0"/>
                    </a:outerShdw>
                  </a:effectLst>
                  <a:latin typeface="Arial" charset="0"/>
                </a:rPr>
                <a:t>NO</a:t>
              </a:r>
              <a:r>
                <a:rPr lang="fr-FR" baseline="-25000">
                  <a:effectLst>
                    <a:outerShdw blurRad="38100" dist="38100" dir="2700000" algn="tl">
                      <a:srgbClr val="C0C0C0"/>
                    </a:outerShdw>
                  </a:effectLst>
                  <a:latin typeface="Arial" charset="0"/>
                </a:rPr>
                <a:t>x</a:t>
              </a:r>
              <a:endParaRPr lang="fr-FR">
                <a:effectLst>
                  <a:outerShdw blurRad="38100" dist="38100" dir="2700000" algn="tl">
                    <a:srgbClr val="C0C0C0"/>
                  </a:outerShdw>
                </a:effectLst>
                <a:latin typeface="Arial" charset="0"/>
              </a:endParaRPr>
            </a:p>
          </p:txBody>
        </p:sp>
      </p:grpSp>
      <p:sp>
        <p:nvSpPr>
          <p:cNvPr id="214025" name="Text Box 9"/>
          <p:cNvSpPr txBox="1">
            <a:spLocks noChangeArrowheads="1"/>
          </p:cNvSpPr>
          <p:nvPr/>
        </p:nvSpPr>
        <p:spPr bwMode="auto">
          <a:xfrm>
            <a:off x="4427538" y="1773238"/>
            <a:ext cx="935037" cy="519112"/>
          </a:xfrm>
          <a:prstGeom prst="rect">
            <a:avLst/>
          </a:prstGeom>
          <a:noFill/>
          <a:ln w="9525">
            <a:noFill/>
            <a:miter lim="800000"/>
            <a:headEnd/>
            <a:tailEnd/>
          </a:ln>
          <a:effectLst/>
        </p:spPr>
        <p:txBody>
          <a:bodyPr>
            <a:spAutoFit/>
          </a:bodyPr>
          <a:lstStyle/>
          <a:p>
            <a:pPr>
              <a:spcBef>
                <a:spcPct val="50000"/>
              </a:spcBef>
              <a:defRPr/>
            </a:pPr>
            <a:r>
              <a:rPr lang="fr-FR" sz="2800" b="1">
                <a:effectLst>
                  <a:outerShdw blurRad="38100" dist="38100" dir="2700000" algn="tl">
                    <a:srgbClr val="C0C0C0"/>
                  </a:outerShdw>
                </a:effectLst>
              </a:rPr>
              <a:t>NO</a:t>
            </a:r>
            <a:r>
              <a:rPr lang="fr-FR" sz="2800" b="1" baseline="-25000">
                <a:effectLst>
                  <a:outerShdw blurRad="38100" dist="38100" dir="2700000" algn="tl">
                    <a:srgbClr val="C0C0C0"/>
                  </a:outerShdw>
                </a:effectLst>
              </a:rPr>
              <a:t>x</a:t>
            </a:r>
          </a:p>
        </p:txBody>
      </p:sp>
      <p:sp>
        <p:nvSpPr>
          <p:cNvPr id="214026" name="Text Box 10"/>
          <p:cNvSpPr txBox="1">
            <a:spLocks noChangeArrowheads="1"/>
          </p:cNvSpPr>
          <p:nvPr/>
        </p:nvSpPr>
        <p:spPr bwMode="auto">
          <a:xfrm>
            <a:off x="4211638" y="1325563"/>
            <a:ext cx="1582737" cy="519112"/>
          </a:xfrm>
          <a:prstGeom prst="rect">
            <a:avLst/>
          </a:prstGeom>
          <a:noFill/>
          <a:ln w="9525">
            <a:noFill/>
            <a:miter lim="800000"/>
            <a:headEnd/>
            <a:tailEnd/>
          </a:ln>
          <a:effectLst/>
        </p:spPr>
        <p:txBody>
          <a:bodyPr>
            <a:spAutoFit/>
          </a:bodyPr>
          <a:lstStyle/>
          <a:p>
            <a:pPr>
              <a:spcBef>
                <a:spcPct val="50000"/>
              </a:spcBef>
              <a:defRPr/>
            </a:pPr>
            <a:r>
              <a:rPr lang="fr-FR" sz="2800" b="1">
                <a:effectLst>
                  <a:outerShdw blurRad="38100" dist="38100" dir="2700000" algn="tl">
                    <a:srgbClr val="C0C0C0"/>
                  </a:outerShdw>
                </a:effectLst>
              </a:rPr>
              <a:t>N</a:t>
            </a:r>
            <a:r>
              <a:rPr lang="fr-FR" dirty="0" smtClean="0"/>
              <a:t> </a:t>
            </a:r>
            <a:r>
              <a:rPr lang="fr-FR" sz="2800" b="1">
                <a:effectLst>
                  <a:outerShdw blurRad="38100" dist="38100" dir="2700000" algn="tl">
                    <a:srgbClr val="C0C0C0"/>
                  </a:outerShdw>
                </a:effectLst>
              </a:rPr>
              <a:t>+ O =</a:t>
            </a:r>
            <a:endParaRPr lang="fr-FR" sz="2800" b="1" baseline="-25000">
              <a:effectLst>
                <a:outerShdw blurRad="38100" dist="38100" dir="2700000" algn="tl">
                  <a:srgbClr val="C0C0C0"/>
                </a:outerShdw>
              </a:effectLst>
            </a:endParaRPr>
          </a:p>
        </p:txBody>
      </p:sp>
    </p:spTree>
    <p:extLst>
      <p:ext uri="{BB962C8B-B14F-4D97-AF65-F5344CB8AC3E}">
        <p14:creationId xmlns:p14="http://schemas.microsoft.com/office/powerpoint/2010/main" val="16667227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Cycle des pluies acides, source : HowStuffWork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1052736"/>
            <a:ext cx="2863850" cy="370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3382962" y="1291787"/>
            <a:ext cx="3352801" cy="1915758"/>
          </a:xfrm>
          <a:prstGeom prst="rect">
            <a:avLst/>
          </a:prstGeom>
          <a:scene3d>
            <a:camera prst="orthographicFront"/>
            <a:lightRig rig="threePt" dir="t"/>
          </a:scene3d>
          <a:sp3d>
            <a:bevelT w="152400" h="50800" prst="softRound"/>
          </a:sp3d>
        </p:spPr>
        <p:style>
          <a:lnRef idx="1">
            <a:schemeClr val="accent1"/>
          </a:lnRef>
          <a:fillRef idx="2">
            <a:schemeClr val="accent1"/>
          </a:fillRef>
          <a:effectRef idx="1">
            <a:schemeClr val="accent1"/>
          </a:effectRef>
          <a:fontRef idx="minor">
            <a:schemeClr val="dk1"/>
          </a:fontRef>
        </p:style>
        <p:txBody>
          <a:bodyPr>
            <a:spAutoFit/>
          </a:bodyPr>
          <a:lstStyle/>
          <a:p>
            <a:pPr>
              <a:buFont typeface="Wingdings" pitchFamily="2" charset="2"/>
              <a:buNone/>
              <a:defRPr/>
            </a:pPr>
            <a:r>
              <a:rPr lang="fr-FR" sz="1600" dirty="0">
                <a:solidFill>
                  <a:srgbClr val="000000"/>
                </a:solidFill>
                <a:latin typeface="Calibri" pitchFamily="34" charset="0"/>
              </a:rPr>
              <a:t>À des températures de combustion élevées dans le moteur, l'azote (N2) et l'oxygène (O2) se combinent et réagissent en produisant des oxydes d'azote (NOx) qui contribuent à la formation des pluies acides et à la destruction de la couche d'ozone. </a:t>
            </a:r>
          </a:p>
        </p:txBody>
      </p:sp>
      <p:pic>
        <p:nvPicPr>
          <p:cNvPr id="12301" name="Picture 8" descr="http://upload.wikimedia.org/wikipedia/commons/thumb/7/7b/Erosion.jpg/397px-Erosion.jpg"/>
          <p:cNvPicPr>
            <a:picLocks noChangeAspect="1" noChangeArrowheads="1"/>
          </p:cNvPicPr>
          <p:nvPr/>
        </p:nvPicPr>
        <p:blipFill>
          <a:blip r:embed="rId3" cstate="print"/>
          <a:srcRect/>
          <a:stretch>
            <a:fillRect/>
          </a:stretch>
        </p:blipFill>
        <p:spPr bwMode="auto">
          <a:xfrm>
            <a:off x="7178592" y="2220422"/>
            <a:ext cx="1590814" cy="2783436"/>
          </a:xfrm>
          <a:prstGeom prst="rect">
            <a:avLst/>
          </a:prstGeom>
          <a:noFill/>
          <a:ln w="9525">
            <a:noFill/>
            <a:miter lim="800000"/>
            <a:headEnd/>
            <a:tailEnd/>
          </a:ln>
          <a:effectLst>
            <a:softEdge rad="12700"/>
          </a:effectLst>
          <a:scene3d>
            <a:camera prst="orthographicFront"/>
            <a:lightRig rig="threePt" dir="t"/>
          </a:scene3d>
          <a:sp3d>
            <a:bevelT w="165100" prst="coolSlant"/>
          </a:sp3d>
        </p:spPr>
      </p:pic>
      <p:pic>
        <p:nvPicPr>
          <p:cNvPr id="12302" name="Picture 2" descr="Les pluies acides tuent"/>
          <p:cNvPicPr>
            <a:picLocks noChangeAspect="1" noChangeArrowheads="1"/>
          </p:cNvPicPr>
          <p:nvPr/>
        </p:nvPicPr>
        <p:blipFill>
          <a:blip r:embed="rId4" cstate="print"/>
          <a:srcRect/>
          <a:stretch>
            <a:fillRect/>
          </a:stretch>
        </p:blipFill>
        <p:spPr bwMode="auto">
          <a:xfrm>
            <a:off x="7113587" y="1109663"/>
            <a:ext cx="1754546" cy="1300163"/>
          </a:xfrm>
          <a:prstGeom prst="rect">
            <a:avLst/>
          </a:prstGeom>
          <a:noFill/>
          <a:ln w="9525">
            <a:noFill/>
            <a:miter lim="800000"/>
            <a:headEnd/>
            <a:tailEnd/>
          </a:ln>
          <a:scene3d>
            <a:camera prst="orthographicFront"/>
            <a:lightRig rig="threePt" dir="t"/>
          </a:scene3d>
          <a:sp3d>
            <a:bevelT w="165100" prst="coolSlant"/>
          </a:sp3d>
        </p:spPr>
      </p:pic>
      <p:pic>
        <p:nvPicPr>
          <p:cNvPr id="12296" name="Picture 6" descr="http://t1.gstatic.com/images?q=tbn:N_PBfTBwf2y4kM:http://www.websters-online-dictionary.org/definition/english/ac/acid_rain.jp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43400" y="3573016"/>
            <a:ext cx="1066800" cy="111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1" name="Rectangle 1"/>
          <p:cNvSpPr>
            <a:spLocks noChangeArrowheads="1"/>
          </p:cNvSpPr>
          <p:nvPr/>
        </p:nvSpPr>
        <p:spPr bwMode="auto">
          <a:xfrm>
            <a:off x="285720" y="4826604"/>
            <a:ext cx="8750776" cy="1631216"/>
          </a:xfrm>
          <a:prstGeom prst="rect">
            <a:avLst/>
          </a:prstGeom>
          <a:ln>
            <a:headEnd/>
            <a:tailEnd/>
          </a:ln>
          <a:scene3d>
            <a:camera prst="orthographicFront"/>
            <a:lightRig rig="threePt" dir="t"/>
          </a:scene3d>
          <a:sp3d>
            <a:bevelT w="152400" h="50800" prst="softRound"/>
          </a:sp3d>
        </p:spPr>
        <p:style>
          <a:lnRef idx="1">
            <a:schemeClr val="accent1"/>
          </a:lnRef>
          <a:fillRef idx="2">
            <a:schemeClr val="accent1"/>
          </a:fillRef>
          <a:effectRef idx="1">
            <a:schemeClr val="accent1"/>
          </a:effectRef>
          <a:fontRef idx="minor">
            <a:schemeClr val="dk1"/>
          </a:fontRef>
        </p:style>
        <p:txBody>
          <a:bodyPr wrap="square" anchor="ctr">
            <a:spAutoFit/>
          </a:bodyPr>
          <a:lstStyle/>
          <a:p>
            <a:pPr>
              <a:defRPr/>
            </a:pPr>
            <a:r>
              <a:rPr lang="fr-FR" dirty="0">
                <a:solidFill>
                  <a:srgbClr val="000000"/>
                </a:solidFill>
                <a:latin typeface="GillSans"/>
              </a:rPr>
              <a:t>Pluies acides </a:t>
            </a:r>
          </a:p>
          <a:p>
            <a:pPr>
              <a:defRPr/>
            </a:pPr>
            <a:r>
              <a:rPr lang="fr-FR" sz="1600" dirty="0">
                <a:solidFill>
                  <a:srgbClr val="000000"/>
                </a:solidFill>
                <a:latin typeface="Calibri" pitchFamily="34" charset="0"/>
              </a:rPr>
              <a:t>Elles se forment lorsque le dioxyde de soufre et/ou les oxydes d'azote sont relâchés dans l'atmosphère. Ces substances sont absorbées par les gouttes d'eau des nuages et retombent sur la terre sous la forme de précipitations acides. Ce phénomène provoque l'augmentation de l'acidité des sols et a un effet sur la vie végétale. Elles peuvent également conduire à la disparition des espèces qui vivent dans les lacs et les rivières. </a:t>
            </a:r>
            <a:r>
              <a:rPr lang="fr-FR" dirty="0" smtClean="0"/>
              <a:t> </a:t>
            </a:r>
          </a:p>
        </p:txBody>
      </p:sp>
      <p:sp>
        <p:nvSpPr>
          <p:cNvPr id="12300" name="Title 1"/>
          <p:cNvSpPr>
            <a:spLocks/>
          </p:cNvSpPr>
          <p:nvPr/>
        </p:nvSpPr>
        <p:spPr bwMode="auto">
          <a:xfrm>
            <a:off x="2627784" y="404813"/>
            <a:ext cx="3672408" cy="503907"/>
          </a:xfrm>
          <a:prstGeom prst="rect">
            <a:avLst/>
          </a:prstGeom>
          <a:solidFill>
            <a:srgbClr val="FFFFCC"/>
          </a:solidFill>
          <a:ln>
            <a:solidFill>
              <a:schemeClr val="accent6"/>
            </a:solidFill>
          </a:ln>
          <a:extLst/>
        </p:spPr>
        <p:txBody>
          <a:bodyPr lIns="0" tIns="0"/>
          <a:lstStyle/>
          <a:p>
            <a:pPr algn="ctr">
              <a:lnSpc>
                <a:spcPts val="3000"/>
              </a:lnSpc>
            </a:pPr>
            <a:r>
              <a:rPr lang="fr-FR" b="1" dirty="0" smtClean="0"/>
              <a:t>Oxydes </a:t>
            </a:r>
            <a:r>
              <a:rPr lang="fr-FR" b="1" dirty="0"/>
              <a:t>d'azote (</a:t>
            </a:r>
            <a:r>
              <a:rPr lang="fr-FR" b="1" dirty="0" err="1"/>
              <a:t>NOx</a:t>
            </a:r>
            <a:r>
              <a:rPr lang="fr-FR" b="1" dirty="0"/>
              <a:t>)</a:t>
            </a:r>
          </a:p>
        </p:txBody>
      </p:sp>
    </p:spTree>
    <p:extLst>
      <p:ext uri="{BB962C8B-B14F-4D97-AF65-F5344CB8AC3E}">
        <p14:creationId xmlns:p14="http://schemas.microsoft.com/office/powerpoint/2010/main" val="41852476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idx="4294967295"/>
          </p:nvPr>
        </p:nvSpPr>
        <p:spPr>
          <a:xfrm>
            <a:off x="2555776" y="332656"/>
            <a:ext cx="4392488" cy="504056"/>
          </a:xfrm>
          <a:solidFill>
            <a:srgbClr val="FFFFCC"/>
          </a:solidFill>
          <a:ln>
            <a:solidFill>
              <a:schemeClr val="accent6"/>
            </a:solidFill>
          </a:ln>
        </p:spPr>
        <p:txBody>
          <a:bodyPr/>
          <a:lstStyle/>
          <a:p>
            <a:pPr eaLnBrk="1" hangingPunct="1"/>
            <a:r>
              <a:rPr lang="fr-FR" sz="1800" b="1" dirty="0" smtClean="0"/>
              <a:t>Qu'est-ce que </a:t>
            </a:r>
            <a:r>
              <a:rPr lang="fr-FR" sz="1800" b="1" dirty="0" err="1" smtClean="0"/>
              <a:t>Tier</a:t>
            </a:r>
            <a:r>
              <a:rPr lang="fr-FR" sz="1800" b="1" dirty="0" smtClean="0"/>
              <a:t> IV ?</a:t>
            </a:r>
          </a:p>
        </p:txBody>
      </p:sp>
      <p:sp>
        <p:nvSpPr>
          <p:cNvPr id="13315" name="TextBox 4"/>
          <p:cNvSpPr txBox="1">
            <a:spLocks noChangeArrowheads="1"/>
          </p:cNvSpPr>
          <p:nvPr/>
        </p:nvSpPr>
        <p:spPr bwMode="auto">
          <a:xfrm>
            <a:off x="152400" y="1428750"/>
            <a:ext cx="5334000" cy="327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9063" indent="-119063"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buFont typeface="Arial" pitchFamily="34" charset="0"/>
              <a:buChar char="•"/>
            </a:pPr>
            <a:r>
              <a:rPr lang="fr-FR" sz="1600" dirty="0"/>
              <a:t>Depuis 1996, les objectifs à atteindre en matière d'émissions ont été fixés par l'EPA (Environmental Protection Agency), soit l'Agence de protection de l'environnement, aux États-Unis et dans l'Union européenne (UE).</a:t>
            </a:r>
          </a:p>
          <a:p>
            <a:pPr eaLnBrk="1" hangingPunct="1"/>
            <a:endParaRPr lang="fr-FR" sz="1600" dirty="0">
              <a:cs typeface="Arial" pitchFamily="34" charset="0"/>
            </a:endParaRPr>
          </a:p>
          <a:p>
            <a:pPr eaLnBrk="1" hangingPunct="1">
              <a:buFont typeface="Arial" pitchFamily="34" charset="0"/>
              <a:buChar char="•"/>
            </a:pPr>
            <a:r>
              <a:rPr lang="fr-FR" sz="1600" dirty="0"/>
              <a:t>L'objectif principal de ces normes est de réduire les oxydes d'azote (NOx) et les particules (PM). </a:t>
            </a:r>
          </a:p>
          <a:p>
            <a:pPr eaLnBrk="1" hangingPunct="1"/>
            <a:endParaRPr lang="fr-FR" sz="1600" dirty="0">
              <a:cs typeface="Arial" pitchFamily="34" charset="0"/>
            </a:endParaRPr>
          </a:p>
          <a:p>
            <a:pPr eaLnBrk="1" hangingPunct="1">
              <a:buFont typeface="Arial" pitchFamily="34" charset="0"/>
              <a:buChar char="•"/>
            </a:pPr>
            <a:r>
              <a:rPr lang="fr-FR" sz="1600" dirty="0"/>
              <a:t>La réduction des PM et du NOx est obtenue par une approche articulée sur deux étapes. La première étape est constituée des normes /</a:t>
            </a:r>
            <a:r>
              <a:rPr lang="fr-FR" sz="1600" b="1" dirty="0"/>
              <a:t>Tier 4a/Stage IIIB</a:t>
            </a:r>
            <a:r>
              <a:rPr lang="fr-FR" sz="1600" dirty="0"/>
              <a:t> et la deuxième étape des normes </a:t>
            </a:r>
            <a:r>
              <a:rPr lang="fr-FR" sz="1600" b="1" dirty="0"/>
              <a:t>Tier 4b/Stage IV.</a:t>
            </a:r>
          </a:p>
          <a:p>
            <a:pPr eaLnBrk="1" hangingPunct="1">
              <a:buFont typeface="Arial" pitchFamily="34" charset="0"/>
              <a:buChar char="•"/>
            </a:pPr>
            <a:endParaRPr lang="fr-FR" sz="1600" b="1" dirty="0">
              <a:cs typeface="Arial" pitchFamily="34" charset="0"/>
            </a:endParaRPr>
          </a:p>
          <a:p>
            <a:pPr eaLnBrk="1" hangingPunct="1">
              <a:buFont typeface="Arial" pitchFamily="34" charset="0"/>
              <a:buChar char="•"/>
            </a:pPr>
            <a:r>
              <a:rPr lang="fr-FR" sz="1600" dirty="0"/>
              <a:t>La norme Tier 4b oblige à réduire de 90 % les PM et le NOx par rapport aux réglementations actuelles Tier 3.</a:t>
            </a:r>
          </a:p>
        </p:txBody>
      </p:sp>
      <p:pic>
        <p:nvPicPr>
          <p:cNvPr id="6" name="Picture 2" descr="LOGO - EPA Color"/>
          <p:cNvPicPr>
            <a:picLocks noChangeAspect="1" noChangeArrowheads="1"/>
          </p:cNvPicPr>
          <p:nvPr/>
        </p:nvPicPr>
        <p:blipFill>
          <a:blip r:embed="rId2" cstate="screen"/>
          <a:srcRect/>
          <a:stretch>
            <a:fillRect/>
          </a:stretch>
        </p:blipFill>
        <p:spPr bwMode="auto">
          <a:xfrm>
            <a:off x="6032510" y="1135044"/>
            <a:ext cx="2666999" cy="2667000"/>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33794" name="Picture 2" descr="D:\Data\wm567\Desktop\2010 Training\Tier 4\Photos\EUFlag.jpg"/>
          <p:cNvPicPr>
            <a:picLocks noChangeAspect="1" noChangeArrowheads="1"/>
          </p:cNvPicPr>
          <p:nvPr/>
        </p:nvPicPr>
        <p:blipFill>
          <a:blip r:embed="rId3" cstate="print"/>
          <a:srcRect/>
          <a:stretch>
            <a:fillRect/>
          </a:stretch>
        </p:blipFill>
        <p:spPr bwMode="auto">
          <a:xfrm>
            <a:off x="5857884" y="4191004"/>
            <a:ext cx="2971800" cy="1981199"/>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14069293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7" descr="emmissions_graph.jpg"/>
          <p:cNvPicPr>
            <a:picLocks noChangeAspect="1"/>
          </p:cNvPicPr>
          <p:nvPr/>
        </p:nvPicPr>
        <p:blipFill>
          <a:blip r:embed="rId2" cstate="print">
            <a:extLst>
              <a:ext uri="{28A0092B-C50C-407E-A947-70E740481C1C}">
                <a14:useLocalDpi xmlns:a14="http://schemas.microsoft.com/office/drawing/2010/main" val="0"/>
              </a:ext>
            </a:extLst>
          </a:blip>
          <a:srcRect t="4332" b="3996"/>
          <a:stretch>
            <a:fillRect/>
          </a:stretch>
        </p:blipFill>
        <p:spPr bwMode="auto">
          <a:xfrm>
            <a:off x="444500" y="1216025"/>
            <a:ext cx="7583488" cy="415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itle 7"/>
          <p:cNvSpPr>
            <a:spLocks noGrp="1"/>
          </p:cNvSpPr>
          <p:nvPr>
            <p:ph type="title" idx="4294967295"/>
          </p:nvPr>
        </p:nvSpPr>
        <p:spPr>
          <a:xfrm>
            <a:off x="2411760" y="400050"/>
            <a:ext cx="4572519" cy="365125"/>
          </a:xfrm>
          <a:solidFill>
            <a:srgbClr val="FFFFCC"/>
          </a:solidFill>
          <a:ln>
            <a:solidFill>
              <a:schemeClr val="accent6"/>
            </a:solidFill>
          </a:ln>
        </p:spPr>
        <p:txBody>
          <a:bodyPr lIns="91440" tIns="45720" anchor="b"/>
          <a:lstStyle/>
          <a:p>
            <a:pPr eaLnBrk="1" hangingPunct="1"/>
            <a:r>
              <a:rPr lang="fr-FR" sz="1800" b="1" dirty="0" smtClean="0"/>
              <a:t>Réglementations </a:t>
            </a:r>
            <a:r>
              <a:rPr lang="fr-FR" sz="1800" b="1" dirty="0" err="1" smtClean="0"/>
              <a:t>Tier</a:t>
            </a:r>
            <a:r>
              <a:rPr lang="fr-FR" sz="1800" b="1" dirty="0" smtClean="0"/>
              <a:t> </a:t>
            </a:r>
            <a:r>
              <a:rPr lang="fr-FR" sz="1800" b="1" smtClean="0"/>
              <a:t>4 </a:t>
            </a:r>
            <a:r>
              <a:rPr lang="fr-FR" sz="1800" b="1"/>
              <a:t>a</a:t>
            </a:r>
            <a:endParaRPr lang="fr-FR" sz="1800" b="1" dirty="0" smtClean="0"/>
          </a:p>
        </p:txBody>
      </p:sp>
      <p:sp>
        <p:nvSpPr>
          <p:cNvPr id="14340" name="TextBox 16"/>
          <p:cNvSpPr txBox="1">
            <a:spLocks noChangeArrowheads="1"/>
          </p:cNvSpPr>
          <p:nvPr/>
        </p:nvSpPr>
        <p:spPr bwMode="auto">
          <a:xfrm>
            <a:off x="6096000" y="3581400"/>
            <a:ext cx="685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200">
                <a:solidFill>
                  <a:schemeClr val="bg1"/>
                </a:solidFill>
              </a:rPr>
              <a:t>2011</a:t>
            </a:r>
          </a:p>
        </p:txBody>
      </p:sp>
      <p:sp>
        <p:nvSpPr>
          <p:cNvPr id="14341" name="TextBox 17"/>
          <p:cNvSpPr txBox="1">
            <a:spLocks noChangeArrowheads="1"/>
          </p:cNvSpPr>
          <p:nvPr/>
        </p:nvSpPr>
        <p:spPr bwMode="auto">
          <a:xfrm>
            <a:off x="6553200" y="3810000"/>
            <a:ext cx="685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200">
                <a:solidFill>
                  <a:schemeClr val="bg1"/>
                </a:solidFill>
              </a:rPr>
              <a:t>‘14</a:t>
            </a:r>
          </a:p>
        </p:txBody>
      </p:sp>
      <p:sp>
        <p:nvSpPr>
          <p:cNvPr id="7" name="TextBox 6"/>
          <p:cNvSpPr txBox="1"/>
          <p:nvPr/>
        </p:nvSpPr>
        <p:spPr>
          <a:xfrm>
            <a:off x="6372224" y="1143000"/>
            <a:ext cx="1224111" cy="376238"/>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defRPr/>
            </a:pPr>
            <a:r>
              <a:rPr lang="fr-FR" dirty="0" smtClean="0"/>
              <a:t>Particules</a:t>
            </a:r>
          </a:p>
        </p:txBody>
      </p:sp>
      <p:sp>
        <p:nvSpPr>
          <p:cNvPr id="8" name="TextBox 7"/>
          <p:cNvSpPr txBox="1"/>
          <p:nvPr/>
        </p:nvSpPr>
        <p:spPr>
          <a:xfrm>
            <a:off x="684213" y="3789363"/>
            <a:ext cx="609600" cy="338137"/>
          </a:xfrm>
          <a:prstGeom prst="rect">
            <a:avLst/>
          </a:prstGeom>
        </p:spPr>
        <p:style>
          <a:lnRef idx="1">
            <a:schemeClr val="dk1"/>
          </a:lnRef>
          <a:fillRef idx="2">
            <a:schemeClr val="dk1"/>
          </a:fillRef>
          <a:effectRef idx="1">
            <a:schemeClr val="dk1"/>
          </a:effectRef>
          <a:fontRef idx="minor">
            <a:schemeClr val="dk1"/>
          </a:fontRef>
        </p:style>
        <p:txBody>
          <a:bodyPr>
            <a:spAutoFit/>
          </a:bodyPr>
          <a:lstStyle/>
          <a:p>
            <a:pPr algn="ctr">
              <a:defRPr/>
            </a:pPr>
            <a:r>
              <a:rPr lang="fr-FR" sz="1600" dirty="0"/>
              <a:t>NOx</a:t>
            </a:r>
          </a:p>
        </p:txBody>
      </p:sp>
      <p:sp>
        <p:nvSpPr>
          <p:cNvPr id="9" name="Rectangle 8"/>
          <p:cNvSpPr/>
          <p:nvPr/>
        </p:nvSpPr>
        <p:spPr>
          <a:xfrm>
            <a:off x="366712" y="5289550"/>
            <a:ext cx="8669784" cy="1006429"/>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231775" indent="-231775">
              <a:lnSpc>
                <a:spcPct val="90000"/>
              </a:lnSpc>
              <a:buFont typeface="Wingdings" pitchFamily="2" charset="2"/>
              <a:buChar char="Ø"/>
              <a:defRPr/>
            </a:pPr>
            <a:r>
              <a:rPr lang="fr-FR" sz="1600" dirty="0">
                <a:solidFill>
                  <a:srgbClr val="000000"/>
                </a:solidFill>
                <a:latin typeface="Calibri" pitchFamily="34" charset="0"/>
              </a:rPr>
              <a:t>De nouvelles normes relatives aux niveaux d'émissions obligent à réduire de manière drastique de 90 % le </a:t>
            </a:r>
            <a:r>
              <a:rPr lang="fr-FR" sz="1600" dirty="0" err="1">
                <a:solidFill>
                  <a:srgbClr val="000000"/>
                </a:solidFill>
                <a:latin typeface="Calibri" pitchFamily="34" charset="0"/>
              </a:rPr>
              <a:t>NOx</a:t>
            </a:r>
            <a:r>
              <a:rPr lang="fr-FR" sz="1600" dirty="0">
                <a:solidFill>
                  <a:srgbClr val="000000"/>
                </a:solidFill>
                <a:latin typeface="Calibri" pitchFamily="34" charset="0"/>
              </a:rPr>
              <a:t> et les PM par le biais d'une approche qui repose sur deux grands axes</a:t>
            </a:r>
          </a:p>
          <a:p>
            <a:pPr marL="231775" indent="-231775">
              <a:lnSpc>
                <a:spcPct val="90000"/>
              </a:lnSpc>
              <a:buFont typeface="Wingdings" pitchFamily="2" charset="2"/>
              <a:buChar char="Ø"/>
              <a:defRPr/>
            </a:pPr>
            <a:r>
              <a:rPr lang="fr-FR" sz="1600" dirty="0" err="1">
                <a:solidFill>
                  <a:srgbClr val="000000"/>
                </a:solidFill>
                <a:latin typeface="Calibri" pitchFamily="34" charset="0"/>
              </a:rPr>
              <a:t>Tier</a:t>
            </a:r>
            <a:r>
              <a:rPr lang="fr-FR" sz="1600" dirty="0">
                <a:solidFill>
                  <a:srgbClr val="000000"/>
                </a:solidFill>
                <a:latin typeface="Calibri" pitchFamily="34" charset="0"/>
              </a:rPr>
              <a:t> 4A à partir de 2011 avec une baisse de 90 % des PM et environ 50 % de réduction du </a:t>
            </a:r>
            <a:r>
              <a:rPr lang="fr-FR" sz="1600" dirty="0" err="1">
                <a:solidFill>
                  <a:srgbClr val="000000"/>
                </a:solidFill>
                <a:latin typeface="Calibri" pitchFamily="34" charset="0"/>
              </a:rPr>
              <a:t>NOx</a:t>
            </a:r>
            <a:endParaRPr lang="fr-FR" sz="1600" dirty="0">
              <a:solidFill>
                <a:srgbClr val="000000"/>
              </a:solidFill>
              <a:latin typeface="Calibri" pitchFamily="34" charset="0"/>
            </a:endParaRPr>
          </a:p>
          <a:p>
            <a:pPr marL="231775" indent="-231775">
              <a:lnSpc>
                <a:spcPct val="90000"/>
              </a:lnSpc>
              <a:buFont typeface="Wingdings" pitchFamily="2" charset="2"/>
              <a:buChar char="Ø"/>
              <a:defRPr/>
            </a:pPr>
            <a:r>
              <a:rPr lang="fr-FR" sz="1600" dirty="0" err="1">
                <a:solidFill>
                  <a:srgbClr val="000000"/>
                </a:solidFill>
                <a:latin typeface="Calibri" pitchFamily="34" charset="0"/>
              </a:rPr>
              <a:t>Tier</a:t>
            </a:r>
            <a:r>
              <a:rPr lang="fr-FR" sz="1600" dirty="0">
                <a:solidFill>
                  <a:srgbClr val="000000"/>
                </a:solidFill>
                <a:latin typeface="Calibri" pitchFamily="34" charset="0"/>
              </a:rPr>
              <a:t> 4B à partir de 2014 - baisse ultérieure du </a:t>
            </a:r>
            <a:r>
              <a:rPr lang="fr-FR" sz="1600" dirty="0" err="1">
                <a:solidFill>
                  <a:srgbClr val="000000"/>
                </a:solidFill>
                <a:latin typeface="Calibri" pitchFamily="34" charset="0"/>
              </a:rPr>
              <a:t>NOx</a:t>
            </a:r>
            <a:r>
              <a:rPr lang="fr-FR" sz="1600" dirty="0">
                <a:solidFill>
                  <a:srgbClr val="000000"/>
                </a:solidFill>
                <a:latin typeface="Calibri" pitchFamily="34" charset="0"/>
              </a:rPr>
              <a:t> avec une réduction de 90 %</a:t>
            </a:r>
          </a:p>
        </p:txBody>
      </p:sp>
    </p:spTree>
    <p:extLst>
      <p:ext uri="{BB962C8B-B14F-4D97-AF65-F5344CB8AC3E}">
        <p14:creationId xmlns:p14="http://schemas.microsoft.com/office/powerpoint/2010/main" val="1463659798"/>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602</TotalTime>
  <Words>3677</Words>
  <Application>Microsoft Office PowerPoint</Application>
  <PresentationFormat>Affichage à l'écran (4:3)</PresentationFormat>
  <Paragraphs>652</Paragraphs>
  <Slides>59</Slides>
  <Notes>13</Notes>
  <HiddenSlides>0</HiddenSlides>
  <MMClips>0</MMClips>
  <ScaleCrop>false</ScaleCrop>
  <HeadingPairs>
    <vt:vector size="6" baseType="variant">
      <vt:variant>
        <vt:lpstr>Thème</vt:lpstr>
      </vt:variant>
      <vt:variant>
        <vt:i4>1</vt:i4>
      </vt:variant>
      <vt:variant>
        <vt:lpstr>Serveurs OLE incorporés</vt:lpstr>
      </vt:variant>
      <vt:variant>
        <vt:i4>3</vt:i4>
      </vt:variant>
      <vt:variant>
        <vt:lpstr>Titres des diapositives</vt:lpstr>
      </vt:variant>
      <vt:variant>
        <vt:i4>59</vt:i4>
      </vt:variant>
    </vt:vector>
  </HeadingPairs>
  <TitlesOfParts>
    <vt:vector size="63" baseType="lpstr">
      <vt:lpstr>Blank Presentation</vt:lpstr>
      <vt:lpstr>Bitmap Image</vt:lpstr>
      <vt:lpstr>Bitmapafbeelding</vt:lpstr>
      <vt:lpstr>Document</vt:lpstr>
      <vt:lpstr>Présentation PowerPoint</vt:lpstr>
      <vt:lpstr>Comment sont formées les matières polluantes</vt:lpstr>
      <vt:lpstr>Comment sont formées les matières polluantes</vt:lpstr>
      <vt:lpstr>Particules (PM)</vt:lpstr>
      <vt:lpstr>Présentation PowerPoint</vt:lpstr>
      <vt:lpstr>Oxydes d'azote (NOx)</vt:lpstr>
      <vt:lpstr>Présentation PowerPoint</vt:lpstr>
      <vt:lpstr>Qu'est-ce que Tier IV ?</vt:lpstr>
      <vt:lpstr>Réglementations Tier 4 a</vt:lpstr>
      <vt:lpstr>Dates d'application (hors route)</vt:lpstr>
      <vt:lpstr>Présentation PowerPoint</vt:lpstr>
      <vt:lpstr>Stratégies</vt:lpstr>
      <vt:lpstr>Système Exhaust Gas Recirculation – (EGR)</vt:lpstr>
      <vt:lpstr>L'EGR pour la norme Tier4A</vt:lpstr>
      <vt:lpstr>Technologie Tier4A – EGR refroidi avec FAP</vt:lpstr>
      <vt:lpstr>Présentation PowerPoint</vt:lpstr>
      <vt:lpstr>Présentation PowerPoint</vt:lpstr>
      <vt:lpstr>Présentation PowerPoint</vt:lpstr>
      <vt:lpstr>SYSTÈME DE FILTRE CRT </vt:lpstr>
      <vt:lpstr>Fonctionnement du filtre</vt:lpstr>
      <vt:lpstr>Présentation PowerPoint</vt:lpstr>
      <vt:lpstr>Technologie Tier4A - Méthodes de réduction des émissions</vt:lpstr>
      <vt:lpstr>Méthodes de réduction des émissions employées par CNH </vt:lpstr>
      <vt:lpstr>Présentation PowerPoint</vt:lpstr>
      <vt:lpstr>Moteur Tier 4 F5H</vt:lpstr>
      <vt:lpstr>Composants relatifs aux émissions F5H</vt:lpstr>
      <vt:lpstr>Contrôleur Bosch EDC17C49</vt:lpstr>
      <vt:lpstr>Système Common Rail</vt:lpstr>
      <vt:lpstr>Soupape d'admission d'air</vt:lpstr>
      <vt:lpstr>Modulateur de pression de suralimentation</vt:lpstr>
      <vt:lpstr> Agencement sans accumulateur de suralimentation</vt:lpstr>
      <vt:lpstr>Présentation PowerPoint</vt:lpstr>
      <vt:lpstr>Capteur Lambda (HEGO) </vt:lpstr>
      <vt:lpstr>Système FAP F5H </vt:lpstr>
      <vt:lpstr>Principes de base de la solution FAP</vt:lpstr>
      <vt:lpstr>Catalyseur d'oxydation diesel (DOC)</vt:lpstr>
      <vt:lpstr>Filtre à particules </vt:lpstr>
      <vt:lpstr>Présentation PowerPoint</vt:lpstr>
      <vt:lpstr>Présentation PowerPoint</vt:lpstr>
      <vt:lpstr>Présentation PowerPoint</vt:lpstr>
      <vt:lpstr>Deux modes de fonctionnement (suite) </vt:lpstr>
      <vt:lpstr>Présentation PowerPoint</vt:lpstr>
      <vt:lpstr> Capteur de pression différentielle (DPS)</vt:lpstr>
      <vt:lpstr>Capteurs de température de l'échappement FAP</vt:lpstr>
      <vt:lpstr>* Cycle de post-injection pour maintenir la température et protéger le FAP</vt:lpstr>
      <vt:lpstr>Auto régénération d'une chargeuse-pelleteuse</vt:lpstr>
      <vt:lpstr>Présentation PowerPoint</vt:lpstr>
      <vt:lpstr>Présentation PowerPoint</vt:lpstr>
      <vt:lpstr>Présentation PowerPoint</vt:lpstr>
      <vt:lpstr>Régénération forcé (avec EST)</vt:lpstr>
      <vt:lpstr>Nouvelles configurations – Limiteur de pression</vt:lpstr>
      <vt:lpstr>Injecteur - Configuration - Codes IMA </vt:lpstr>
      <vt:lpstr>Poussoirs hydrauliques F5H</vt:lpstr>
      <vt:lpstr>Reniflard du F5H</vt:lpstr>
      <vt:lpstr>Alignement du  couvercle avant</vt:lpstr>
      <vt:lpstr>Carter de thermostat du F5H</vt:lpstr>
      <vt:lpstr>Courroie extensible</vt:lpstr>
      <vt:lpstr>Huile de lubrification</vt:lpstr>
      <vt:lpstr> Plage de température recommandée modifiée pour les huiles moteur CI-4 et CJ</vt:lpstr>
    </vt:vector>
  </TitlesOfParts>
  <Company>CNH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VN930</dc:creator>
  <cp:lastModifiedBy>Romain Petitot</cp:lastModifiedBy>
  <cp:revision>101</cp:revision>
  <dcterms:created xsi:type="dcterms:W3CDTF">2008-12-01T15:51:30Z</dcterms:created>
  <dcterms:modified xsi:type="dcterms:W3CDTF">2014-10-20T09:22:00Z</dcterms:modified>
</cp:coreProperties>
</file>